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2"/>
  </p:notesMasterIdLst>
  <p:sldIdLst>
    <p:sldId id="320" r:id="rId2"/>
    <p:sldId id="296" r:id="rId3"/>
    <p:sldId id="319" r:id="rId4"/>
    <p:sldId id="315" r:id="rId5"/>
    <p:sldId id="269" r:id="rId6"/>
    <p:sldId id="316" r:id="rId7"/>
    <p:sldId id="257" r:id="rId8"/>
    <p:sldId id="270" r:id="rId9"/>
    <p:sldId id="306" r:id="rId10"/>
    <p:sldId id="288" r:id="rId11"/>
    <p:sldId id="308" r:id="rId12"/>
    <p:sldId id="289" r:id="rId13"/>
    <p:sldId id="309" r:id="rId14"/>
    <p:sldId id="260" r:id="rId15"/>
    <p:sldId id="310" r:id="rId16"/>
    <p:sldId id="311" r:id="rId17"/>
    <p:sldId id="317" r:id="rId18"/>
    <p:sldId id="295" r:id="rId19"/>
    <p:sldId id="318" r:id="rId20"/>
    <p:sldId id="262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900">
          <p15:clr>
            <a:srgbClr val="A4A3A4"/>
          </p15:clr>
        </p15:guide>
        <p15:guide id="4" orient="horz" pos="2413">
          <p15:clr>
            <a:srgbClr val="A4A3A4"/>
          </p15:clr>
        </p15:guide>
        <p15:guide id="5" orient="horz" pos="2604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orient="horz" pos="3013">
          <p15:clr>
            <a:srgbClr val="A4A3A4"/>
          </p15:clr>
        </p15:guide>
        <p15:guide id="8" orient="horz" pos="2886">
          <p15:clr>
            <a:srgbClr val="A4A3A4"/>
          </p15:clr>
        </p15:guide>
        <p15:guide id="9" orient="horz" pos="3733">
          <p15:clr>
            <a:srgbClr val="A4A3A4"/>
          </p15:clr>
        </p15:guide>
        <p15:guide id="10" orient="horz" pos="3539">
          <p15:clr>
            <a:srgbClr val="A4A3A4"/>
          </p15:clr>
        </p15:guide>
        <p15:guide id="11" orient="horz" pos="2271">
          <p15:clr>
            <a:srgbClr val="A4A3A4"/>
          </p15:clr>
        </p15:guide>
        <p15:guide id="12" orient="horz" pos="2447">
          <p15:clr>
            <a:srgbClr val="A4A3A4"/>
          </p15:clr>
        </p15:guide>
        <p15:guide id="13" orient="horz" pos="2840">
          <p15:clr>
            <a:srgbClr val="A4A3A4"/>
          </p15:clr>
        </p15:guide>
        <p15:guide id="14" pos="2927">
          <p15:clr>
            <a:srgbClr val="A4A3A4"/>
          </p15:clr>
        </p15:guide>
        <p15:guide id="15" pos="5540">
          <p15:clr>
            <a:srgbClr val="A4A3A4"/>
          </p15:clr>
        </p15:guide>
        <p15:guide id="16" pos="5759">
          <p15:clr>
            <a:srgbClr val="A4A3A4"/>
          </p15:clr>
        </p15:guide>
        <p15:guide id="17" pos="2807">
          <p15:clr>
            <a:srgbClr val="A4A3A4"/>
          </p15:clr>
        </p15:guide>
        <p15:guide id="18" pos="647">
          <p15:clr>
            <a:srgbClr val="A4A3A4"/>
          </p15:clr>
        </p15:guide>
        <p15:guide id="19" pos="1214">
          <p15:clr>
            <a:srgbClr val="A4A3A4"/>
          </p15:clr>
        </p15:guide>
        <p15:guide id="20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C"/>
    <a:srgbClr val="FFCC00"/>
    <a:srgbClr val="95B3D7"/>
    <a:srgbClr val="CC6600"/>
    <a:srgbClr val="CC9933"/>
    <a:srgbClr val="FF6633"/>
    <a:srgbClr val="CC3333"/>
    <a:srgbClr val="CC0000"/>
    <a:srgbClr val="FF4237"/>
    <a:srgbClr val="FFF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1CC99-4A62-64A9-116A-2B6ACF635122}" v="41" dt="2024-11-05T01:49:21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635"/>
        <p:guide orient="horz"/>
        <p:guide orient="horz" pos="900"/>
        <p:guide orient="horz" pos="2413"/>
        <p:guide orient="horz" pos="2604"/>
        <p:guide orient="horz" pos="1162"/>
        <p:guide orient="horz" pos="3013"/>
        <p:guide orient="horz" pos="2886"/>
        <p:guide orient="horz" pos="3733"/>
        <p:guide orient="horz" pos="3539"/>
        <p:guide orient="horz" pos="2271"/>
        <p:guide orient="horz" pos="2447"/>
        <p:guide orient="horz" pos="2840"/>
        <p:guide pos="2927"/>
        <p:guide pos="5540"/>
        <p:guide pos="5759"/>
        <p:guide pos="2807"/>
        <p:guide pos="647"/>
        <p:guide pos="1214"/>
        <p:guide pos="294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tein@uwalumni.com" userId="S::urn:spo:guest#bestein@uwalumni.com::" providerId="AD" clId="Web-{4D991C7D-F831-E127-3EC7-CE4BC02DC06E}"/>
    <pc:docChg chg="modSld">
      <pc:chgData name="bestein@uwalumni.com" userId="S::urn:spo:guest#bestein@uwalumni.com::" providerId="AD" clId="Web-{4D991C7D-F831-E127-3EC7-CE4BC02DC06E}" dt="2024-10-17T22:37:30.176" v="3"/>
      <pc:docMkLst>
        <pc:docMk/>
      </pc:docMkLst>
      <pc:sldChg chg="addSp delSp modSp">
        <pc:chgData name="bestein@uwalumni.com" userId="S::urn:spo:guest#bestein@uwalumni.com::" providerId="AD" clId="Web-{4D991C7D-F831-E127-3EC7-CE4BC02DC06E}" dt="2024-10-17T22:37:30.176" v="3"/>
        <pc:sldMkLst>
          <pc:docMk/>
          <pc:sldMk cId="746544399" sldId="317"/>
        </pc:sldMkLst>
        <pc:spChg chg="del mod">
          <ac:chgData name="bestein@uwalumni.com" userId="S::urn:spo:guest#bestein@uwalumni.com::" providerId="AD" clId="Web-{4D991C7D-F831-E127-3EC7-CE4BC02DC06E}" dt="2024-10-17T22:37:25.973" v="2"/>
          <ac:spMkLst>
            <pc:docMk/>
            <pc:sldMk cId="746544399" sldId="317"/>
            <ac:spMk id="3" creationId="{C55C3BF9-2ED2-09B6-1696-C41493CFB05F}"/>
          </ac:spMkLst>
        </pc:spChg>
        <pc:spChg chg="add del mod">
          <ac:chgData name="bestein@uwalumni.com" userId="S::urn:spo:guest#bestein@uwalumni.com::" providerId="AD" clId="Web-{4D991C7D-F831-E127-3EC7-CE4BC02DC06E}" dt="2024-10-17T22:37:30.176" v="3"/>
          <ac:spMkLst>
            <pc:docMk/>
            <pc:sldMk cId="746544399" sldId="317"/>
            <ac:spMk id="5" creationId="{CD10AA1D-9FA1-00F7-A1DA-652FCF2DA8BE}"/>
          </ac:spMkLst>
        </pc:spChg>
      </pc:sldChg>
    </pc:docChg>
  </pc:docChgLst>
  <pc:docChgLst>
    <pc:chgData name="Bunczak, Julie" userId="S::julie.bunczak@wisconsin.edu::cf7f4b23-118a-4e36-a5d4-8fc949d7b53d" providerId="AD" clId="Web-{E4F39F1F-EB5F-41DA-9468-EDDF592882CB}"/>
    <pc:docChg chg="delSld modSld">
      <pc:chgData name="Bunczak, Julie" userId="S::julie.bunczak@wisconsin.edu::cf7f4b23-118a-4e36-a5d4-8fc949d7b53d" providerId="AD" clId="Web-{E4F39F1F-EB5F-41DA-9468-EDDF592882CB}" dt="2024-10-01T00:34:03.248" v="2" actId="20577"/>
      <pc:docMkLst>
        <pc:docMk/>
      </pc:docMkLst>
      <pc:sldChg chg="del">
        <pc:chgData name="Bunczak, Julie" userId="S::julie.bunczak@wisconsin.edu::cf7f4b23-118a-4e36-a5d4-8fc949d7b53d" providerId="AD" clId="Web-{E4F39F1F-EB5F-41DA-9468-EDDF592882CB}" dt="2024-10-01T00:29:15.569" v="1"/>
        <pc:sldMkLst>
          <pc:docMk/>
          <pc:sldMk cId="929020652" sldId="256"/>
        </pc:sldMkLst>
      </pc:sldChg>
      <pc:sldChg chg="del">
        <pc:chgData name="Bunczak, Julie" userId="S::julie.bunczak@wisconsin.edu::cf7f4b23-118a-4e36-a5d4-8fc949d7b53d" providerId="AD" clId="Web-{E4F39F1F-EB5F-41DA-9468-EDDF592882CB}" dt="2024-10-01T00:29:04.881" v="0"/>
        <pc:sldMkLst>
          <pc:docMk/>
          <pc:sldMk cId="1349479359" sldId="305"/>
        </pc:sldMkLst>
      </pc:sldChg>
      <pc:sldChg chg="modSp">
        <pc:chgData name="Bunczak, Julie" userId="S::julie.bunczak@wisconsin.edu::cf7f4b23-118a-4e36-a5d4-8fc949d7b53d" providerId="AD" clId="Web-{E4F39F1F-EB5F-41DA-9468-EDDF592882CB}" dt="2024-10-01T00:34:03.248" v="2" actId="20577"/>
        <pc:sldMkLst>
          <pc:docMk/>
          <pc:sldMk cId="131158391" sldId="309"/>
        </pc:sldMkLst>
        <pc:spChg chg="mod">
          <ac:chgData name="Bunczak, Julie" userId="S::julie.bunczak@wisconsin.edu::cf7f4b23-118a-4e36-a5d4-8fc949d7b53d" providerId="AD" clId="Web-{E4F39F1F-EB5F-41DA-9468-EDDF592882CB}" dt="2024-10-01T00:34:03.248" v="2" actId="20577"/>
          <ac:spMkLst>
            <pc:docMk/>
            <pc:sldMk cId="131158391" sldId="309"/>
            <ac:spMk id="3" creationId="{FD30A41F-E35B-024E-072D-94078F0B43D4}"/>
          </ac:spMkLst>
        </pc:spChg>
      </pc:sldChg>
    </pc:docChg>
  </pc:docChgLst>
  <pc:docChgLst>
    <pc:chgData name="Bunczak, Julie" userId="S::julie.bunczak@wisconsin.edu::cf7f4b23-118a-4e36-a5d4-8fc949d7b53d" providerId="AD" clId="Web-{13AE9AB1-395A-9BDA-6E84-C4AD78811FD9}"/>
    <pc:docChg chg="addSld modSld">
      <pc:chgData name="Bunczak, Julie" userId="S::julie.bunczak@wisconsin.edu::cf7f4b23-118a-4e36-a5d4-8fc949d7b53d" providerId="AD" clId="Web-{13AE9AB1-395A-9BDA-6E84-C4AD78811FD9}" dt="2024-10-02T16:01:55.365" v="18" actId="20577"/>
      <pc:docMkLst>
        <pc:docMk/>
      </pc:docMkLst>
      <pc:sldChg chg="addSp delSp modSp">
        <pc:chgData name="Bunczak, Julie" userId="S::julie.bunczak@wisconsin.edu::cf7f4b23-118a-4e36-a5d4-8fc949d7b53d" providerId="AD" clId="Web-{13AE9AB1-395A-9BDA-6E84-C4AD78811FD9}" dt="2024-10-02T16:00:23.287" v="1"/>
        <pc:sldMkLst>
          <pc:docMk/>
          <pc:sldMk cId="3149791644" sldId="269"/>
        </pc:sldMkLst>
        <pc:picChg chg="add del mod">
          <ac:chgData name="Bunczak, Julie" userId="S::julie.bunczak@wisconsin.edu::cf7f4b23-118a-4e36-a5d4-8fc949d7b53d" providerId="AD" clId="Web-{13AE9AB1-395A-9BDA-6E84-C4AD78811FD9}" dt="2024-10-02T16:00:23.287" v="1"/>
          <ac:picMkLst>
            <pc:docMk/>
            <pc:sldMk cId="3149791644" sldId="269"/>
            <ac:picMk id="4" creationId="{55168F82-01C1-3CAA-F3E5-C6AEBF1ABC30}"/>
          </ac:picMkLst>
        </pc:picChg>
      </pc:sldChg>
      <pc:sldChg chg="modSp">
        <pc:chgData name="Bunczak, Julie" userId="S::julie.bunczak@wisconsin.edu::cf7f4b23-118a-4e36-a5d4-8fc949d7b53d" providerId="AD" clId="Web-{13AE9AB1-395A-9BDA-6E84-C4AD78811FD9}" dt="2024-10-02T16:01:14.834" v="7" actId="20577"/>
        <pc:sldMkLst>
          <pc:docMk/>
          <pc:sldMk cId="1630230423" sldId="306"/>
        </pc:sldMkLst>
        <pc:spChg chg="mod">
          <ac:chgData name="Bunczak, Julie" userId="S::julie.bunczak@wisconsin.edu::cf7f4b23-118a-4e36-a5d4-8fc949d7b53d" providerId="AD" clId="Web-{13AE9AB1-395A-9BDA-6E84-C4AD78811FD9}" dt="2024-10-02T16:01:10.974" v="6" actId="20577"/>
          <ac:spMkLst>
            <pc:docMk/>
            <pc:sldMk cId="1630230423" sldId="306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13AE9AB1-395A-9BDA-6E84-C4AD78811FD9}" dt="2024-10-02T16:01:14.834" v="7" actId="20577"/>
          <ac:spMkLst>
            <pc:docMk/>
            <pc:sldMk cId="1630230423" sldId="306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13AE9AB1-395A-9BDA-6E84-C4AD78811FD9}" dt="2024-10-02T16:01:21.834" v="11" actId="20577"/>
        <pc:sldMkLst>
          <pc:docMk/>
          <pc:sldMk cId="1676882123" sldId="308"/>
        </pc:sldMkLst>
        <pc:spChg chg="mod">
          <ac:chgData name="Bunczak, Julie" userId="S::julie.bunczak@wisconsin.edu::cf7f4b23-118a-4e36-a5d4-8fc949d7b53d" providerId="AD" clId="Web-{13AE9AB1-395A-9BDA-6E84-C4AD78811FD9}" dt="2024-10-02T16:01:19.349" v="9" actId="20577"/>
          <ac:spMkLst>
            <pc:docMk/>
            <pc:sldMk cId="1676882123" sldId="308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13AE9AB1-395A-9BDA-6E84-C4AD78811FD9}" dt="2024-10-02T16:01:21.834" v="11" actId="20577"/>
          <ac:spMkLst>
            <pc:docMk/>
            <pc:sldMk cId="1676882123" sldId="308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13AE9AB1-395A-9BDA-6E84-C4AD78811FD9}" dt="2024-10-02T16:01:30.802" v="13" actId="20577"/>
        <pc:sldMkLst>
          <pc:docMk/>
          <pc:sldMk cId="131158391" sldId="309"/>
        </pc:sldMkLst>
        <pc:spChg chg="mod">
          <ac:chgData name="Bunczak, Julie" userId="S::julie.bunczak@wisconsin.edu::cf7f4b23-118a-4e36-a5d4-8fc949d7b53d" providerId="AD" clId="Web-{13AE9AB1-395A-9BDA-6E84-C4AD78811FD9}" dt="2024-10-02T16:01:27.912" v="12" actId="20577"/>
          <ac:spMkLst>
            <pc:docMk/>
            <pc:sldMk cId="131158391" sldId="309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13AE9AB1-395A-9BDA-6E84-C4AD78811FD9}" dt="2024-10-02T16:01:30.802" v="13" actId="20577"/>
          <ac:spMkLst>
            <pc:docMk/>
            <pc:sldMk cId="131158391" sldId="309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13AE9AB1-395A-9BDA-6E84-C4AD78811FD9}" dt="2024-10-02T16:01:55.365" v="18" actId="20577"/>
        <pc:sldMkLst>
          <pc:docMk/>
          <pc:sldMk cId="859767348" sldId="310"/>
        </pc:sldMkLst>
        <pc:spChg chg="mod">
          <ac:chgData name="Bunczak, Julie" userId="S::julie.bunczak@wisconsin.edu::cf7f4b23-118a-4e36-a5d4-8fc949d7b53d" providerId="AD" clId="Web-{13AE9AB1-395A-9BDA-6E84-C4AD78811FD9}" dt="2024-10-02T16:01:35.709" v="14" actId="20577"/>
          <ac:spMkLst>
            <pc:docMk/>
            <pc:sldMk cId="859767348" sldId="310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13AE9AB1-395A-9BDA-6E84-C4AD78811FD9}" dt="2024-10-02T16:01:55.365" v="18" actId="20577"/>
          <ac:spMkLst>
            <pc:docMk/>
            <pc:sldMk cId="859767348" sldId="310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13AE9AB1-395A-9BDA-6E84-C4AD78811FD9}" dt="2024-10-02T16:01:44.459" v="16" actId="20577"/>
        <pc:sldMkLst>
          <pc:docMk/>
          <pc:sldMk cId="561840401" sldId="311"/>
        </pc:sldMkLst>
        <pc:spChg chg="mod">
          <ac:chgData name="Bunczak, Julie" userId="S::julie.bunczak@wisconsin.edu::cf7f4b23-118a-4e36-a5d4-8fc949d7b53d" providerId="AD" clId="Web-{13AE9AB1-395A-9BDA-6E84-C4AD78811FD9}" dt="2024-10-02T16:01:41.974" v="15" actId="20577"/>
          <ac:spMkLst>
            <pc:docMk/>
            <pc:sldMk cId="561840401" sldId="311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13AE9AB1-395A-9BDA-6E84-C4AD78811FD9}" dt="2024-10-02T16:01:44.459" v="16" actId="20577"/>
          <ac:spMkLst>
            <pc:docMk/>
            <pc:sldMk cId="561840401" sldId="311"/>
            <ac:spMk id="3" creationId="{FD30A41F-E35B-024E-072D-94078F0B43D4}"/>
          </ac:spMkLst>
        </pc:spChg>
      </pc:sldChg>
      <pc:sldChg chg="addSp delSp modSp new">
        <pc:chgData name="Bunczak, Julie" userId="S::julie.bunczak@wisconsin.edu::cf7f4b23-118a-4e36-a5d4-8fc949d7b53d" providerId="AD" clId="Web-{13AE9AB1-395A-9BDA-6E84-C4AD78811FD9}" dt="2024-10-02T16:00:42.131" v="5" actId="1076"/>
        <pc:sldMkLst>
          <pc:docMk/>
          <pc:sldMk cId="2170987160" sldId="316"/>
        </pc:sldMkLst>
        <pc:spChg chg="del">
          <ac:chgData name="Bunczak, Julie" userId="S::julie.bunczak@wisconsin.edu::cf7f4b23-118a-4e36-a5d4-8fc949d7b53d" providerId="AD" clId="Web-{13AE9AB1-395A-9BDA-6E84-C4AD78811FD9}" dt="2024-10-02T16:00:34.178" v="3"/>
          <ac:spMkLst>
            <pc:docMk/>
            <pc:sldMk cId="2170987160" sldId="316"/>
            <ac:spMk id="3" creationId="{90D61777-5D75-0344-F322-39139B659A85}"/>
          </ac:spMkLst>
        </pc:spChg>
        <pc:picChg chg="add mod ord">
          <ac:chgData name="Bunczak, Julie" userId="S::julie.bunczak@wisconsin.edu::cf7f4b23-118a-4e36-a5d4-8fc949d7b53d" providerId="AD" clId="Web-{13AE9AB1-395A-9BDA-6E84-C4AD78811FD9}" dt="2024-10-02T16:00:42.131" v="5" actId="1076"/>
          <ac:picMkLst>
            <pc:docMk/>
            <pc:sldMk cId="2170987160" sldId="316"/>
            <ac:picMk id="4" creationId="{D77E5056-6932-B6A6-8021-73717CB324C9}"/>
          </ac:picMkLst>
        </pc:picChg>
      </pc:sldChg>
    </pc:docChg>
  </pc:docChgLst>
  <pc:docChgLst>
    <pc:chgData name="Bunczak, Julie" userId="S::julie.bunczak@wisconsin.edu::cf7f4b23-118a-4e36-a5d4-8fc949d7b53d" providerId="AD" clId="Web-{DC45BFB2-9CBC-FDA2-CE35-B1E6E1C73EBF}"/>
    <pc:docChg chg="modSld">
      <pc:chgData name="Bunczak, Julie" userId="S::julie.bunczak@wisconsin.edu::cf7f4b23-118a-4e36-a5d4-8fc949d7b53d" providerId="AD" clId="Web-{DC45BFB2-9CBC-FDA2-CE35-B1E6E1C73EBF}" dt="2024-10-22T22:41:44.625" v="5"/>
      <pc:docMkLst>
        <pc:docMk/>
      </pc:docMkLst>
      <pc:sldChg chg="modSp">
        <pc:chgData name="Bunczak, Julie" userId="S::julie.bunczak@wisconsin.edu::cf7f4b23-118a-4e36-a5d4-8fc949d7b53d" providerId="AD" clId="Web-{DC45BFB2-9CBC-FDA2-CE35-B1E6E1C73EBF}" dt="2024-10-22T22:41:44.625" v="5"/>
        <pc:sldMkLst>
          <pc:docMk/>
          <pc:sldMk cId="746544399" sldId="317"/>
        </pc:sldMkLst>
        <pc:graphicFrameChg chg="mod modGraphic">
          <ac:chgData name="Bunczak, Julie" userId="S::julie.bunczak@wisconsin.edu::cf7f4b23-118a-4e36-a5d4-8fc949d7b53d" providerId="AD" clId="Web-{DC45BFB2-9CBC-FDA2-CE35-B1E6E1C73EBF}" dt="2024-10-22T22:41:44.625" v="5"/>
          <ac:graphicFrameMkLst>
            <pc:docMk/>
            <pc:sldMk cId="746544399" sldId="317"/>
            <ac:graphicFrameMk id="6" creationId="{7EA4EF6D-97EC-FFB8-27DE-4C42B56FE9D3}"/>
          </ac:graphicFrameMkLst>
        </pc:graphicFrameChg>
      </pc:sldChg>
    </pc:docChg>
  </pc:docChgLst>
  <pc:docChgLst>
    <pc:chgData name="Bunczak, Julie" userId="S::julie.bunczak@wisconsin.edu::cf7f4b23-118a-4e36-a5d4-8fc949d7b53d" providerId="AD" clId="Web-{EB694FE0-B38F-AEC9-9344-B5300282F748}"/>
    <pc:docChg chg="addSld delSld">
      <pc:chgData name="Bunczak, Julie" userId="S::julie.bunczak@wisconsin.edu::cf7f4b23-118a-4e36-a5d4-8fc949d7b53d" providerId="AD" clId="Web-{EB694FE0-B38F-AEC9-9344-B5300282F748}" dt="2024-10-08T15:37:16.611" v="1"/>
      <pc:docMkLst>
        <pc:docMk/>
      </pc:docMkLst>
      <pc:sldChg chg="del">
        <pc:chgData name="Bunczak, Julie" userId="S::julie.bunczak@wisconsin.edu::cf7f4b23-118a-4e36-a5d4-8fc949d7b53d" providerId="AD" clId="Web-{EB694FE0-B38F-AEC9-9344-B5300282F748}" dt="2024-10-08T15:37:16.611" v="1"/>
        <pc:sldMkLst>
          <pc:docMk/>
          <pc:sldMk cId="4271610217" sldId="268"/>
        </pc:sldMkLst>
      </pc:sldChg>
      <pc:sldChg chg="add replId">
        <pc:chgData name="Bunczak, Julie" userId="S::julie.bunczak@wisconsin.edu::cf7f4b23-118a-4e36-a5d4-8fc949d7b53d" providerId="AD" clId="Web-{EB694FE0-B38F-AEC9-9344-B5300282F748}" dt="2024-10-08T15:37:06.517" v="0"/>
        <pc:sldMkLst>
          <pc:docMk/>
          <pc:sldMk cId="3325493675" sldId="319"/>
        </pc:sldMkLst>
      </pc:sldChg>
    </pc:docChg>
  </pc:docChgLst>
  <pc:docChgLst>
    <pc:chgData name="Bunczak, Julie" userId="S::julie.bunczak@wisconsin.edu::cf7f4b23-118a-4e36-a5d4-8fc949d7b53d" providerId="AD" clId="Web-{6E440FC0-2924-9BEF-1DFF-32975895D1E5}"/>
    <pc:docChg chg="modSld">
      <pc:chgData name="Bunczak, Julie" userId="S::julie.bunczak@wisconsin.edu::cf7f4b23-118a-4e36-a5d4-8fc949d7b53d" providerId="AD" clId="Web-{6E440FC0-2924-9BEF-1DFF-32975895D1E5}" dt="2024-10-11T18:24:02.706" v="4" actId="20577"/>
      <pc:docMkLst>
        <pc:docMk/>
      </pc:docMkLst>
      <pc:sldChg chg="modSp">
        <pc:chgData name="Bunczak, Julie" userId="S::julie.bunczak@wisconsin.edu::cf7f4b23-118a-4e36-a5d4-8fc949d7b53d" providerId="AD" clId="Web-{6E440FC0-2924-9BEF-1DFF-32975895D1E5}" dt="2024-10-11T18:24:02.706" v="4" actId="20577"/>
        <pc:sldMkLst>
          <pc:docMk/>
          <pc:sldMk cId="746544399" sldId="317"/>
        </pc:sldMkLst>
        <pc:spChg chg="mod">
          <ac:chgData name="Bunczak, Julie" userId="S::julie.bunczak@wisconsin.edu::cf7f4b23-118a-4e36-a5d4-8fc949d7b53d" providerId="AD" clId="Web-{6E440FC0-2924-9BEF-1DFF-32975895D1E5}" dt="2024-10-11T18:24:02.706" v="4" actId="20577"/>
          <ac:spMkLst>
            <pc:docMk/>
            <pc:sldMk cId="746544399" sldId="317"/>
            <ac:spMk id="3" creationId="{C55C3BF9-2ED2-09B6-1696-C41493CFB05F}"/>
          </ac:spMkLst>
        </pc:spChg>
      </pc:sldChg>
    </pc:docChg>
  </pc:docChgLst>
  <pc:docChgLst>
    <pc:chgData name="Bunczak, Julie" userId="S::julie.bunczak@wisconsin.edu::cf7f4b23-118a-4e36-a5d4-8fc949d7b53d" providerId="AD" clId="Web-{ECB0C93E-7CC1-59A9-A906-114ABBFAD813}"/>
    <pc:docChg chg="modSld">
      <pc:chgData name="Bunczak, Julie" userId="S::julie.bunczak@wisconsin.edu::cf7f4b23-118a-4e36-a5d4-8fc949d7b53d" providerId="AD" clId="Web-{ECB0C93E-7CC1-59A9-A906-114ABBFAD813}" dt="2024-10-21T20:01:05.172" v="12" actId="14100"/>
      <pc:docMkLst>
        <pc:docMk/>
      </pc:docMkLst>
      <pc:sldChg chg="modSp">
        <pc:chgData name="Bunczak, Julie" userId="S::julie.bunczak@wisconsin.edu::cf7f4b23-118a-4e36-a5d4-8fc949d7b53d" providerId="AD" clId="Web-{ECB0C93E-7CC1-59A9-A906-114ABBFAD813}" dt="2024-10-21T20:01:05.172" v="12" actId="14100"/>
        <pc:sldMkLst>
          <pc:docMk/>
          <pc:sldMk cId="2647011293" sldId="262"/>
        </pc:sldMkLst>
        <pc:spChg chg="mod">
          <ac:chgData name="Bunczak, Julie" userId="S::julie.bunczak@wisconsin.edu::cf7f4b23-118a-4e36-a5d4-8fc949d7b53d" providerId="AD" clId="Web-{ECB0C93E-7CC1-59A9-A906-114ABBFAD813}" dt="2024-10-21T20:00:51.203" v="9" actId="20577"/>
          <ac:spMkLst>
            <pc:docMk/>
            <pc:sldMk cId="2647011293" sldId="262"/>
            <ac:spMk id="2" creationId="{00000000-0000-0000-0000-000000000000}"/>
          </ac:spMkLst>
        </pc:spChg>
        <pc:spChg chg="mod">
          <ac:chgData name="Bunczak, Julie" userId="S::julie.bunczak@wisconsin.edu::cf7f4b23-118a-4e36-a5d4-8fc949d7b53d" providerId="AD" clId="Web-{ECB0C93E-7CC1-59A9-A906-114ABBFAD813}" dt="2024-10-21T20:01:05.172" v="12" actId="14100"/>
          <ac:spMkLst>
            <pc:docMk/>
            <pc:sldMk cId="2647011293" sldId="262"/>
            <ac:spMk id="13" creationId="{00000000-0000-0000-0000-000000000000}"/>
          </ac:spMkLst>
        </pc:spChg>
        <pc:picChg chg="mod">
          <ac:chgData name="Bunczak, Julie" userId="S::julie.bunczak@wisconsin.edu::cf7f4b23-118a-4e36-a5d4-8fc949d7b53d" providerId="AD" clId="Web-{ECB0C93E-7CC1-59A9-A906-114ABBFAD813}" dt="2024-10-21T20:00:54.984" v="10" actId="1076"/>
          <ac:picMkLst>
            <pc:docMk/>
            <pc:sldMk cId="2647011293" sldId="262"/>
            <ac:picMk id="3" creationId="{90BB9D36-F79F-0CD5-59D2-A5137B944C99}"/>
          </ac:picMkLst>
        </pc:picChg>
      </pc:sldChg>
      <pc:sldChg chg="addSp delSp modSp">
        <pc:chgData name="Bunczak, Julie" userId="S::julie.bunczak@wisconsin.edu::cf7f4b23-118a-4e36-a5d4-8fc949d7b53d" providerId="AD" clId="Web-{ECB0C93E-7CC1-59A9-A906-114ABBFAD813}" dt="2024-10-21T19:39:37.526" v="8"/>
        <pc:sldMkLst>
          <pc:docMk/>
          <pc:sldMk cId="746544399" sldId="317"/>
        </pc:sldMkLst>
        <pc:graphicFrameChg chg="add del mod">
          <ac:chgData name="Bunczak, Julie" userId="S::julie.bunczak@wisconsin.edu::cf7f4b23-118a-4e36-a5d4-8fc949d7b53d" providerId="AD" clId="Web-{ECB0C93E-7CC1-59A9-A906-114ABBFAD813}" dt="2024-10-21T19:39:12.884" v="1"/>
          <ac:graphicFrameMkLst>
            <pc:docMk/>
            <pc:sldMk cId="746544399" sldId="317"/>
            <ac:graphicFrameMk id="4" creationId="{65281B2C-60AB-9091-8322-70CA392A789C}"/>
          </ac:graphicFrameMkLst>
        </pc:graphicFrameChg>
        <pc:graphicFrameChg chg="add mod modGraphic">
          <ac:chgData name="Bunczak, Julie" userId="S::julie.bunczak@wisconsin.edu::cf7f4b23-118a-4e36-a5d4-8fc949d7b53d" providerId="AD" clId="Web-{ECB0C93E-7CC1-59A9-A906-114ABBFAD813}" dt="2024-10-21T19:39:37.526" v="8"/>
          <ac:graphicFrameMkLst>
            <pc:docMk/>
            <pc:sldMk cId="746544399" sldId="317"/>
            <ac:graphicFrameMk id="6" creationId="{7EA4EF6D-97EC-FFB8-27DE-4C42B56FE9D3}"/>
          </ac:graphicFrameMkLst>
        </pc:graphicFrameChg>
      </pc:sldChg>
    </pc:docChg>
  </pc:docChgLst>
  <pc:docChgLst>
    <pc:chgData name="Bunczak, Julie" userId="S::julie.bunczak@wisconsin.edu::cf7f4b23-118a-4e36-a5d4-8fc949d7b53d" providerId="AD" clId="Web-{DDAA016B-60F3-7546-3932-EAFABC7661E5}"/>
    <pc:docChg chg="addSld modSld">
      <pc:chgData name="Bunczak, Julie" userId="S::julie.bunczak@wisconsin.edu::cf7f4b23-118a-4e36-a5d4-8fc949d7b53d" providerId="AD" clId="Web-{DDAA016B-60F3-7546-3932-EAFABC7661E5}" dt="2024-10-03T16:27:49.686" v="227" actId="20577"/>
      <pc:docMkLst>
        <pc:docMk/>
      </pc:docMkLst>
      <pc:sldChg chg="modSp">
        <pc:chgData name="Bunczak, Julie" userId="S::julie.bunczak@wisconsin.edu::cf7f4b23-118a-4e36-a5d4-8fc949d7b53d" providerId="AD" clId="Web-{DDAA016B-60F3-7546-3932-EAFABC7661E5}" dt="2024-10-03T14:58:11.452" v="109" actId="20577"/>
        <pc:sldMkLst>
          <pc:docMk/>
          <pc:sldMk cId="1467793154" sldId="260"/>
        </pc:sldMkLst>
        <pc:spChg chg="mod">
          <ac:chgData name="Bunczak, Julie" userId="S::julie.bunczak@wisconsin.edu::cf7f4b23-118a-4e36-a5d4-8fc949d7b53d" providerId="AD" clId="Web-{DDAA016B-60F3-7546-3932-EAFABC7661E5}" dt="2024-10-03T14:58:11.452" v="109" actId="20577"/>
          <ac:spMkLst>
            <pc:docMk/>
            <pc:sldMk cId="1467793154" sldId="260"/>
            <ac:spMk id="5" creationId="{00000000-0000-0000-0000-000000000000}"/>
          </ac:spMkLst>
        </pc:spChg>
      </pc:sldChg>
      <pc:sldChg chg="modSp">
        <pc:chgData name="Bunczak, Julie" userId="S::julie.bunczak@wisconsin.edu::cf7f4b23-118a-4e36-a5d4-8fc949d7b53d" providerId="AD" clId="Web-{DDAA016B-60F3-7546-3932-EAFABC7661E5}" dt="2024-10-03T15:00:20.955" v="155" actId="20577"/>
        <pc:sldMkLst>
          <pc:docMk/>
          <pc:sldMk cId="4271610217" sldId="268"/>
        </pc:sldMkLst>
        <pc:spChg chg="mod">
          <ac:chgData name="Bunczak, Julie" userId="S::julie.bunczak@wisconsin.edu::cf7f4b23-118a-4e36-a5d4-8fc949d7b53d" providerId="AD" clId="Web-{DDAA016B-60F3-7546-3932-EAFABC7661E5}" dt="2024-10-03T15:00:20.955" v="155" actId="20577"/>
          <ac:spMkLst>
            <pc:docMk/>
            <pc:sldMk cId="4271610217" sldId="268"/>
            <ac:spMk id="40" creationId="{00000000-0000-0000-0000-000000000000}"/>
          </ac:spMkLst>
        </pc:spChg>
      </pc:sldChg>
      <pc:sldChg chg="modSp">
        <pc:chgData name="Bunczak, Julie" userId="S::julie.bunczak@wisconsin.edu::cf7f4b23-118a-4e36-a5d4-8fc949d7b53d" providerId="AD" clId="Web-{DDAA016B-60F3-7546-3932-EAFABC7661E5}" dt="2024-10-03T15:01:23.238" v="163" actId="1076"/>
        <pc:sldMkLst>
          <pc:docMk/>
          <pc:sldMk cId="1838397954" sldId="270"/>
        </pc:sldMkLst>
        <pc:spChg chg="mod">
          <ac:chgData name="Bunczak, Julie" userId="S::julie.bunczak@wisconsin.edu::cf7f4b23-118a-4e36-a5d4-8fc949d7b53d" providerId="AD" clId="Web-{DDAA016B-60F3-7546-3932-EAFABC7661E5}" dt="2024-10-03T15:01:23.238" v="163" actId="1076"/>
          <ac:spMkLst>
            <pc:docMk/>
            <pc:sldMk cId="1838397954" sldId="270"/>
            <ac:spMk id="8" creationId="{C3DF25AF-DCF0-BD53-D1FF-15B94F220DDB}"/>
          </ac:spMkLst>
        </pc:spChg>
        <pc:graphicFrameChg chg="mod modGraphic">
          <ac:chgData name="Bunczak, Julie" userId="S::julie.bunczak@wisconsin.edu::cf7f4b23-118a-4e36-a5d4-8fc949d7b53d" providerId="AD" clId="Web-{DDAA016B-60F3-7546-3932-EAFABC7661E5}" dt="2024-10-03T14:57:14.435" v="23"/>
          <ac:graphicFrameMkLst>
            <pc:docMk/>
            <pc:sldMk cId="1838397954" sldId="270"/>
            <ac:graphicFrameMk id="13" creationId="{52E33CE4-5C55-1E41-06F9-27DB5A95A878}"/>
          </ac:graphicFrameMkLst>
        </pc:graphicFrameChg>
      </pc:sldChg>
      <pc:sldChg chg="modSp">
        <pc:chgData name="Bunczak, Julie" userId="S::julie.bunczak@wisconsin.edu::cf7f4b23-118a-4e36-a5d4-8fc949d7b53d" providerId="AD" clId="Web-{DDAA016B-60F3-7546-3932-EAFABC7661E5}" dt="2024-10-03T15:01:42.348" v="176" actId="1076"/>
        <pc:sldMkLst>
          <pc:docMk/>
          <pc:sldMk cId="1401429637" sldId="288"/>
        </pc:sldMkLst>
        <pc:spChg chg="mod">
          <ac:chgData name="Bunczak, Julie" userId="S::julie.bunczak@wisconsin.edu::cf7f4b23-118a-4e36-a5d4-8fc949d7b53d" providerId="AD" clId="Web-{DDAA016B-60F3-7546-3932-EAFABC7661E5}" dt="2024-10-03T15:01:42.348" v="176" actId="1076"/>
          <ac:spMkLst>
            <pc:docMk/>
            <pc:sldMk cId="1401429637" sldId="288"/>
            <ac:spMk id="8" creationId="{0B567724-1501-2E25-79BE-7DCF48626A7D}"/>
          </ac:spMkLst>
        </pc:spChg>
        <pc:graphicFrameChg chg="mod modGraphic">
          <ac:chgData name="Bunczak, Julie" userId="S::julie.bunczak@wisconsin.edu::cf7f4b23-118a-4e36-a5d4-8fc949d7b53d" providerId="AD" clId="Web-{DDAA016B-60F3-7546-3932-EAFABC7661E5}" dt="2024-10-03T14:57:41.013" v="71"/>
          <ac:graphicFrameMkLst>
            <pc:docMk/>
            <pc:sldMk cId="1401429637" sldId="288"/>
            <ac:graphicFrameMk id="13" creationId="{52E33CE4-5C55-1E41-06F9-27DB5A95A878}"/>
          </ac:graphicFrameMkLst>
        </pc:graphicFrameChg>
      </pc:sldChg>
      <pc:sldChg chg="modSp">
        <pc:chgData name="Bunczak, Julie" userId="S::julie.bunczak@wisconsin.edu::cf7f4b23-118a-4e36-a5d4-8fc949d7b53d" providerId="AD" clId="Web-{DDAA016B-60F3-7546-3932-EAFABC7661E5}" dt="2024-10-03T15:02:05.427" v="187" actId="1076"/>
        <pc:sldMkLst>
          <pc:docMk/>
          <pc:sldMk cId="1369426644" sldId="289"/>
        </pc:sldMkLst>
        <pc:spChg chg="mod">
          <ac:chgData name="Bunczak, Julie" userId="S::julie.bunczak@wisconsin.edu::cf7f4b23-118a-4e36-a5d4-8fc949d7b53d" providerId="AD" clId="Web-{DDAA016B-60F3-7546-3932-EAFABC7661E5}" dt="2024-10-03T15:02:05.427" v="187" actId="1076"/>
          <ac:spMkLst>
            <pc:docMk/>
            <pc:sldMk cId="1369426644" sldId="289"/>
            <ac:spMk id="8" creationId="{27F363F1-7BBC-899B-A66B-EAB03D69980A}"/>
          </ac:spMkLst>
        </pc:spChg>
        <pc:graphicFrameChg chg="mod modGraphic">
          <ac:chgData name="Bunczak, Julie" userId="S::julie.bunczak@wisconsin.edu::cf7f4b23-118a-4e36-a5d4-8fc949d7b53d" providerId="AD" clId="Web-{DDAA016B-60F3-7546-3932-EAFABC7661E5}" dt="2024-10-03T14:57:53.764" v="101"/>
          <ac:graphicFrameMkLst>
            <pc:docMk/>
            <pc:sldMk cId="1369426644" sldId="289"/>
            <ac:graphicFrameMk id="13" creationId="{52E33CE4-5C55-1E41-06F9-27DB5A95A878}"/>
          </ac:graphicFrameMkLst>
        </pc:graphicFrameChg>
      </pc:sldChg>
      <pc:sldChg chg="modSp">
        <pc:chgData name="Bunczak, Julie" userId="S::julie.bunczak@wisconsin.edu::cf7f4b23-118a-4e36-a5d4-8fc949d7b53d" providerId="AD" clId="Web-{DDAA016B-60F3-7546-3932-EAFABC7661E5}" dt="2024-10-03T14:57:29.341" v="43" actId="20577"/>
        <pc:sldMkLst>
          <pc:docMk/>
          <pc:sldMk cId="1630230423" sldId="306"/>
        </pc:sldMkLst>
        <pc:spChg chg="mod">
          <ac:chgData name="Bunczak, Julie" userId="S::julie.bunczak@wisconsin.edu::cf7f4b23-118a-4e36-a5d4-8fc949d7b53d" providerId="AD" clId="Web-{DDAA016B-60F3-7546-3932-EAFABC7661E5}" dt="2024-10-03T14:57:29.341" v="43" actId="20577"/>
          <ac:spMkLst>
            <pc:docMk/>
            <pc:sldMk cId="1630230423" sldId="306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DDAA016B-60F3-7546-3932-EAFABC7661E5}" dt="2024-10-03T15:18:57.172" v="220" actId="20577"/>
        <pc:sldMkLst>
          <pc:docMk/>
          <pc:sldMk cId="3417752730" sldId="315"/>
        </pc:sldMkLst>
        <pc:spChg chg="mod">
          <ac:chgData name="Bunczak, Julie" userId="S::julie.bunczak@wisconsin.edu::cf7f4b23-118a-4e36-a5d4-8fc949d7b53d" providerId="AD" clId="Web-{DDAA016B-60F3-7546-3932-EAFABC7661E5}" dt="2024-10-03T15:17:52.904" v="207" actId="1076"/>
          <ac:spMkLst>
            <pc:docMk/>
            <pc:sldMk cId="3417752730" sldId="315"/>
            <ac:spMk id="2" creationId="{00000000-0000-0000-0000-000000000000}"/>
          </ac:spMkLst>
        </pc:spChg>
        <pc:spChg chg="mod">
          <ac:chgData name="Bunczak, Julie" userId="S::julie.bunczak@wisconsin.edu::cf7f4b23-118a-4e36-a5d4-8fc949d7b53d" providerId="AD" clId="Web-{DDAA016B-60F3-7546-3932-EAFABC7661E5}" dt="2024-10-03T15:18:57.172" v="220" actId="20577"/>
          <ac:spMkLst>
            <pc:docMk/>
            <pc:sldMk cId="3417752730" sldId="315"/>
            <ac:spMk id="4" creationId="{00000000-0000-0000-0000-000000000000}"/>
          </ac:spMkLst>
        </pc:spChg>
      </pc:sldChg>
      <pc:sldChg chg="modSp new">
        <pc:chgData name="Bunczak, Julie" userId="S::julie.bunczak@wisconsin.edu::cf7f4b23-118a-4e36-a5d4-8fc949d7b53d" providerId="AD" clId="Web-{DDAA016B-60F3-7546-3932-EAFABC7661E5}" dt="2024-10-03T16:27:49.686" v="227" actId="20577"/>
        <pc:sldMkLst>
          <pc:docMk/>
          <pc:sldMk cId="746544399" sldId="317"/>
        </pc:sldMkLst>
        <pc:spChg chg="mod">
          <ac:chgData name="Bunczak, Julie" userId="S::julie.bunczak@wisconsin.edu::cf7f4b23-118a-4e36-a5d4-8fc949d7b53d" providerId="AD" clId="Web-{DDAA016B-60F3-7546-3932-EAFABC7661E5}" dt="2024-10-03T14:59:14.766" v="147" actId="20577"/>
          <ac:spMkLst>
            <pc:docMk/>
            <pc:sldMk cId="746544399" sldId="317"/>
            <ac:spMk id="2" creationId="{0C44BB49-4A40-A15D-AD73-75067BB3A5D4}"/>
          </ac:spMkLst>
        </pc:spChg>
        <pc:spChg chg="mod">
          <ac:chgData name="Bunczak, Julie" userId="S::julie.bunczak@wisconsin.edu::cf7f4b23-118a-4e36-a5d4-8fc949d7b53d" providerId="AD" clId="Web-{DDAA016B-60F3-7546-3932-EAFABC7661E5}" dt="2024-10-03T16:27:49.686" v="227" actId="20577"/>
          <ac:spMkLst>
            <pc:docMk/>
            <pc:sldMk cId="746544399" sldId="317"/>
            <ac:spMk id="3" creationId="{C55C3BF9-2ED2-09B6-1696-C41493CFB05F}"/>
          </ac:spMkLst>
        </pc:spChg>
      </pc:sldChg>
      <pc:sldChg chg="modSp new">
        <pc:chgData name="Bunczak, Julie" userId="S::julie.bunczak@wisconsin.edu::cf7f4b23-118a-4e36-a5d4-8fc949d7b53d" providerId="AD" clId="Web-{DDAA016B-60F3-7546-3932-EAFABC7661E5}" dt="2024-10-03T15:02:37.677" v="205" actId="20577"/>
        <pc:sldMkLst>
          <pc:docMk/>
          <pc:sldMk cId="3524374629" sldId="318"/>
        </pc:sldMkLst>
        <pc:spChg chg="mod">
          <ac:chgData name="Bunczak, Julie" userId="S::julie.bunczak@wisconsin.edu::cf7f4b23-118a-4e36-a5d4-8fc949d7b53d" providerId="AD" clId="Web-{DDAA016B-60F3-7546-3932-EAFABC7661E5}" dt="2024-10-03T15:02:37.677" v="205" actId="20577"/>
          <ac:spMkLst>
            <pc:docMk/>
            <pc:sldMk cId="3524374629" sldId="318"/>
            <ac:spMk id="2" creationId="{D7300353-0B1E-704A-3382-196D7AFB890E}"/>
          </ac:spMkLst>
        </pc:spChg>
      </pc:sldChg>
    </pc:docChg>
  </pc:docChgLst>
  <pc:docChgLst>
    <pc:chgData name="Bunczak, Julie" userId="S::julie.bunczak@wisconsin.edu::cf7f4b23-118a-4e36-a5d4-8fc949d7b53d" providerId="AD" clId="Web-{71DB8D6F-5A8A-A5E0-30B4-1FFDC3E494D1}"/>
    <pc:docChg chg="delSld modSld">
      <pc:chgData name="Bunczak, Julie" userId="S::julie.bunczak@wisconsin.edu::cf7f4b23-118a-4e36-a5d4-8fc949d7b53d" providerId="AD" clId="Web-{71DB8D6F-5A8A-A5E0-30B4-1FFDC3E494D1}" dt="2024-09-30T23:46:49.817" v="88"/>
      <pc:docMkLst>
        <pc:docMk/>
      </pc:docMkLst>
      <pc:sldChg chg="del">
        <pc:chgData name="Bunczak, Julie" userId="S::julie.bunczak@wisconsin.edu::cf7f4b23-118a-4e36-a5d4-8fc949d7b53d" providerId="AD" clId="Web-{71DB8D6F-5A8A-A5E0-30B4-1FFDC3E494D1}" dt="2024-09-30T23:44:50.348" v="55"/>
        <pc:sldMkLst>
          <pc:docMk/>
          <pc:sldMk cId="2946686016" sldId="261"/>
        </pc:sldMkLst>
      </pc:sldChg>
      <pc:sldChg chg="addSp modSp">
        <pc:chgData name="Bunczak, Julie" userId="S::julie.bunczak@wisconsin.edu::cf7f4b23-118a-4e36-a5d4-8fc949d7b53d" providerId="AD" clId="Web-{71DB8D6F-5A8A-A5E0-30B4-1FFDC3E494D1}" dt="2024-09-30T22:03:44.019" v="22" actId="1076"/>
        <pc:sldMkLst>
          <pc:docMk/>
          <pc:sldMk cId="1838397954" sldId="270"/>
        </pc:sldMkLst>
        <pc:spChg chg="add mod">
          <ac:chgData name="Bunczak, Julie" userId="S::julie.bunczak@wisconsin.edu::cf7f4b23-118a-4e36-a5d4-8fc949d7b53d" providerId="AD" clId="Web-{71DB8D6F-5A8A-A5E0-30B4-1FFDC3E494D1}" dt="2024-09-30T22:03:44.019" v="22" actId="1076"/>
          <ac:spMkLst>
            <pc:docMk/>
            <pc:sldMk cId="1838397954" sldId="270"/>
            <ac:spMk id="8" creationId="{C3DF25AF-DCF0-BD53-D1FF-15B94F220DDB}"/>
          </ac:spMkLst>
        </pc:spChg>
        <pc:spChg chg="mod">
          <ac:chgData name="Bunczak, Julie" userId="S::julie.bunczak@wisconsin.edu::cf7f4b23-118a-4e36-a5d4-8fc949d7b53d" providerId="AD" clId="Web-{71DB8D6F-5A8A-A5E0-30B4-1FFDC3E494D1}" dt="2024-09-30T22:03:07.722" v="17" actId="1076"/>
          <ac:spMkLst>
            <pc:docMk/>
            <pc:sldMk cId="1838397954" sldId="270"/>
            <ac:spMk id="11" creationId="{00000000-0000-0000-0000-000000000000}"/>
          </ac:spMkLst>
        </pc:spChg>
      </pc:sldChg>
      <pc:sldChg chg="addSp modSp">
        <pc:chgData name="Bunczak, Julie" userId="S::julie.bunczak@wisconsin.edu::cf7f4b23-118a-4e36-a5d4-8fc949d7b53d" providerId="AD" clId="Web-{71DB8D6F-5A8A-A5E0-30B4-1FFDC3E494D1}" dt="2024-09-30T22:02:23.550" v="16" actId="1076"/>
        <pc:sldMkLst>
          <pc:docMk/>
          <pc:sldMk cId="1401429637" sldId="288"/>
        </pc:sldMkLst>
        <pc:spChg chg="mod">
          <ac:chgData name="Bunczak, Julie" userId="S::julie.bunczak@wisconsin.edu::cf7f4b23-118a-4e36-a5d4-8fc949d7b53d" providerId="AD" clId="Web-{71DB8D6F-5A8A-A5E0-30B4-1FFDC3E494D1}" dt="2024-09-30T21:59:51.988" v="0" actId="1076"/>
          <ac:spMkLst>
            <pc:docMk/>
            <pc:sldMk cId="1401429637" sldId="288"/>
            <ac:spMk id="4" creationId="{00000000-0000-0000-0000-000000000000}"/>
          </ac:spMkLst>
        </pc:spChg>
        <pc:spChg chg="add mod">
          <ac:chgData name="Bunczak, Julie" userId="S::julie.bunczak@wisconsin.edu::cf7f4b23-118a-4e36-a5d4-8fc949d7b53d" providerId="AD" clId="Web-{71DB8D6F-5A8A-A5E0-30B4-1FFDC3E494D1}" dt="2024-09-30T22:02:23.550" v="16" actId="1076"/>
          <ac:spMkLst>
            <pc:docMk/>
            <pc:sldMk cId="1401429637" sldId="288"/>
            <ac:spMk id="8" creationId="{0B567724-1501-2E25-79BE-7DCF48626A7D}"/>
          </ac:spMkLst>
        </pc:spChg>
        <pc:spChg chg="mod">
          <ac:chgData name="Bunczak, Julie" userId="S::julie.bunczak@wisconsin.edu::cf7f4b23-118a-4e36-a5d4-8fc949d7b53d" providerId="AD" clId="Web-{71DB8D6F-5A8A-A5E0-30B4-1FFDC3E494D1}" dt="2024-09-30T22:00:29.566" v="5" actId="20577"/>
          <ac:spMkLst>
            <pc:docMk/>
            <pc:sldMk cId="1401429637" sldId="288"/>
            <ac:spMk id="9" creationId="{00000000-0000-0000-0000-000000000000}"/>
          </ac:spMkLst>
        </pc:spChg>
        <pc:graphicFrameChg chg="mod modGraphic">
          <ac:chgData name="Bunczak, Julie" userId="S::julie.bunczak@wisconsin.edu::cf7f4b23-118a-4e36-a5d4-8fc949d7b53d" providerId="AD" clId="Web-{71DB8D6F-5A8A-A5E0-30B4-1FFDC3E494D1}" dt="2024-09-30T22:01:00.800" v="8" actId="1076"/>
          <ac:graphicFrameMkLst>
            <pc:docMk/>
            <pc:sldMk cId="1401429637" sldId="288"/>
            <ac:graphicFrameMk id="13" creationId="{52E33CE4-5C55-1E41-06F9-27DB5A95A878}"/>
          </ac:graphicFrameMkLst>
        </pc:graphicFrameChg>
      </pc:sldChg>
      <pc:sldChg chg="addSp modSp">
        <pc:chgData name="Bunczak, Julie" userId="S::julie.bunczak@wisconsin.edu::cf7f4b23-118a-4e36-a5d4-8fc949d7b53d" providerId="AD" clId="Web-{71DB8D6F-5A8A-A5E0-30B4-1FFDC3E494D1}" dt="2024-09-30T22:04:29.988" v="30" actId="1076"/>
        <pc:sldMkLst>
          <pc:docMk/>
          <pc:sldMk cId="1369426644" sldId="289"/>
        </pc:sldMkLst>
        <pc:spChg chg="mod">
          <ac:chgData name="Bunczak, Julie" userId="S::julie.bunczak@wisconsin.edu::cf7f4b23-118a-4e36-a5d4-8fc949d7b53d" providerId="AD" clId="Web-{71DB8D6F-5A8A-A5E0-30B4-1FFDC3E494D1}" dt="2024-09-30T22:03:59.800" v="25" actId="1076"/>
          <ac:spMkLst>
            <pc:docMk/>
            <pc:sldMk cId="1369426644" sldId="289"/>
            <ac:spMk id="4" creationId="{00000000-0000-0000-0000-000000000000}"/>
          </ac:spMkLst>
        </pc:spChg>
        <pc:spChg chg="add mod">
          <ac:chgData name="Bunczak, Julie" userId="S::julie.bunczak@wisconsin.edu::cf7f4b23-118a-4e36-a5d4-8fc949d7b53d" providerId="AD" clId="Web-{71DB8D6F-5A8A-A5E0-30B4-1FFDC3E494D1}" dt="2024-09-30T22:04:29.988" v="30" actId="1076"/>
          <ac:spMkLst>
            <pc:docMk/>
            <pc:sldMk cId="1369426644" sldId="289"/>
            <ac:spMk id="8" creationId="{27F363F1-7BBC-899B-A66B-EAB03D69980A}"/>
          </ac:spMkLst>
        </pc:spChg>
        <pc:spChg chg="mod">
          <ac:chgData name="Bunczak, Julie" userId="S::julie.bunczak@wisconsin.edu::cf7f4b23-118a-4e36-a5d4-8fc949d7b53d" providerId="AD" clId="Web-{71DB8D6F-5A8A-A5E0-30B4-1FFDC3E494D1}" dt="2024-09-30T22:04:11.441" v="26" actId="1076"/>
          <ac:spMkLst>
            <pc:docMk/>
            <pc:sldMk cId="1369426644" sldId="289"/>
            <ac:spMk id="9" creationId="{00000000-0000-0000-0000-000000000000}"/>
          </ac:spMkLst>
        </pc:spChg>
        <pc:graphicFrameChg chg="mod">
          <ac:chgData name="Bunczak, Julie" userId="S::julie.bunczak@wisconsin.edu::cf7f4b23-118a-4e36-a5d4-8fc949d7b53d" providerId="AD" clId="Web-{71DB8D6F-5A8A-A5E0-30B4-1FFDC3E494D1}" dt="2024-09-30T22:04:17.331" v="27" actId="1076"/>
          <ac:graphicFrameMkLst>
            <pc:docMk/>
            <pc:sldMk cId="1369426644" sldId="289"/>
            <ac:graphicFrameMk id="13" creationId="{52E33CE4-5C55-1E41-06F9-27DB5A95A878}"/>
          </ac:graphicFrameMkLst>
        </pc:graphicFrameChg>
      </pc:sldChg>
      <pc:sldChg chg="modSp">
        <pc:chgData name="Bunczak, Julie" userId="S::julie.bunczak@wisconsin.edu::cf7f4b23-118a-4e36-a5d4-8fc949d7b53d" providerId="AD" clId="Web-{71DB8D6F-5A8A-A5E0-30B4-1FFDC3E494D1}" dt="2024-09-30T23:46:38.286" v="87" actId="20577"/>
        <pc:sldMkLst>
          <pc:docMk/>
          <pc:sldMk cId="2248442203" sldId="295"/>
        </pc:sldMkLst>
        <pc:spChg chg="mod">
          <ac:chgData name="Bunczak, Julie" userId="S::julie.bunczak@wisconsin.edu::cf7f4b23-118a-4e36-a5d4-8fc949d7b53d" providerId="AD" clId="Web-{71DB8D6F-5A8A-A5E0-30B4-1FFDC3E494D1}" dt="2024-09-30T23:45:59.879" v="67" actId="20577"/>
          <ac:spMkLst>
            <pc:docMk/>
            <pc:sldMk cId="2248442203" sldId="295"/>
            <ac:spMk id="2" creationId="{00000000-0000-0000-0000-000000000000}"/>
          </ac:spMkLst>
        </pc:spChg>
        <pc:spChg chg="mod">
          <ac:chgData name="Bunczak, Julie" userId="S::julie.bunczak@wisconsin.edu::cf7f4b23-118a-4e36-a5d4-8fc949d7b53d" providerId="AD" clId="Web-{71DB8D6F-5A8A-A5E0-30B4-1FFDC3E494D1}" dt="2024-09-30T23:46:38.286" v="87" actId="20577"/>
          <ac:spMkLst>
            <pc:docMk/>
            <pc:sldMk cId="2248442203" sldId="295"/>
            <ac:spMk id="11" creationId="{484CE14D-A098-ADC3-E8C0-8F1784D3AE42}"/>
          </ac:spMkLst>
        </pc:spChg>
      </pc:sldChg>
      <pc:sldChg chg="del">
        <pc:chgData name="Bunczak, Julie" userId="S::julie.bunczak@wisconsin.edu::cf7f4b23-118a-4e36-a5d4-8fc949d7b53d" providerId="AD" clId="Web-{71DB8D6F-5A8A-A5E0-30B4-1FFDC3E494D1}" dt="2024-09-30T23:44:53.926" v="56"/>
        <pc:sldMkLst>
          <pc:docMk/>
          <pc:sldMk cId="2926849199" sldId="301"/>
        </pc:sldMkLst>
      </pc:sldChg>
      <pc:sldChg chg="modSp">
        <pc:chgData name="Bunczak, Julie" userId="S::julie.bunczak@wisconsin.edu::cf7f4b23-118a-4e36-a5d4-8fc949d7b53d" providerId="AD" clId="Web-{71DB8D6F-5A8A-A5E0-30B4-1FFDC3E494D1}" dt="2024-09-30T22:05:06.066" v="45" actId="20577"/>
        <pc:sldMkLst>
          <pc:docMk/>
          <pc:sldMk cId="131158391" sldId="309"/>
        </pc:sldMkLst>
        <pc:spChg chg="mod">
          <ac:chgData name="Bunczak, Julie" userId="S::julie.bunczak@wisconsin.edu::cf7f4b23-118a-4e36-a5d4-8fc949d7b53d" providerId="AD" clId="Web-{71DB8D6F-5A8A-A5E0-30B4-1FFDC3E494D1}" dt="2024-09-30T22:05:06.066" v="45" actId="20577"/>
          <ac:spMkLst>
            <pc:docMk/>
            <pc:sldMk cId="131158391" sldId="309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71DB8D6F-5A8A-A5E0-30B4-1FFDC3E494D1}" dt="2024-09-30T22:05:23.956" v="51" actId="20577"/>
        <pc:sldMkLst>
          <pc:docMk/>
          <pc:sldMk cId="859767348" sldId="310"/>
        </pc:sldMkLst>
        <pc:spChg chg="mod">
          <ac:chgData name="Bunczak, Julie" userId="S::julie.bunczak@wisconsin.edu::cf7f4b23-118a-4e36-a5d4-8fc949d7b53d" providerId="AD" clId="Web-{71DB8D6F-5A8A-A5E0-30B4-1FFDC3E494D1}" dt="2024-09-30T22:05:23.956" v="51" actId="20577"/>
          <ac:spMkLst>
            <pc:docMk/>
            <pc:sldMk cId="859767348" sldId="310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71DB8D6F-5A8A-A5E0-30B4-1FFDC3E494D1}" dt="2024-09-30T23:45:41.051" v="60" actId="20577"/>
        <pc:sldMkLst>
          <pc:docMk/>
          <pc:sldMk cId="561840401" sldId="311"/>
        </pc:sldMkLst>
        <pc:spChg chg="mod">
          <ac:chgData name="Bunczak, Julie" userId="S::julie.bunczak@wisconsin.edu::cf7f4b23-118a-4e36-a5d4-8fc949d7b53d" providerId="AD" clId="Web-{71DB8D6F-5A8A-A5E0-30B4-1FFDC3E494D1}" dt="2024-09-30T23:45:41.051" v="60" actId="20577"/>
          <ac:spMkLst>
            <pc:docMk/>
            <pc:sldMk cId="561840401" sldId="311"/>
            <ac:spMk id="3" creationId="{FD30A41F-E35B-024E-072D-94078F0B43D4}"/>
          </ac:spMkLst>
        </pc:spChg>
      </pc:sldChg>
      <pc:sldChg chg="del">
        <pc:chgData name="Bunczak, Julie" userId="S::julie.bunczak@wisconsin.edu::cf7f4b23-118a-4e36-a5d4-8fc949d7b53d" providerId="AD" clId="Web-{71DB8D6F-5A8A-A5E0-30B4-1FFDC3E494D1}" dt="2024-09-30T23:46:49.817" v="88"/>
        <pc:sldMkLst>
          <pc:docMk/>
          <pc:sldMk cId="486906336" sldId="313"/>
        </pc:sldMkLst>
      </pc:sldChg>
      <pc:sldChg chg="del">
        <pc:chgData name="Bunczak, Julie" userId="S::julie.bunczak@wisconsin.edu::cf7f4b23-118a-4e36-a5d4-8fc949d7b53d" providerId="AD" clId="Web-{71DB8D6F-5A8A-A5E0-30B4-1FFDC3E494D1}" dt="2024-09-30T23:44:58.489" v="57"/>
        <pc:sldMkLst>
          <pc:docMk/>
          <pc:sldMk cId="327389077" sldId="314"/>
        </pc:sldMkLst>
      </pc:sldChg>
    </pc:docChg>
  </pc:docChgLst>
  <pc:docChgLst>
    <pc:chgData name="Bunczak, Julie" userId="S::julie.bunczak@wisconsin.edu::cf7f4b23-118a-4e36-a5d4-8fc949d7b53d" providerId="AD" clId="Web-{678B1AB6-EB84-60C9-91CD-AAA517B2F2E6}"/>
    <pc:docChg chg="modSld">
      <pc:chgData name="Bunczak, Julie" userId="S::julie.bunczak@wisconsin.edu::cf7f4b23-118a-4e36-a5d4-8fc949d7b53d" providerId="AD" clId="Web-{678B1AB6-EB84-60C9-91CD-AAA517B2F2E6}" dt="2024-10-04T16:07:47.903" v="26" actId="1076"/>
      <pc:docMkLst>
        <pc:docMk/>
      </pc:docMkLst>
      <pc:sldChg chg="modSp">
        <pc:chgData name="Bunczak, Julie" userId="S::julie.bunczak@wisconsin.edu::cf7f4b23-118a-4e36-a5d4-8fc949d7b53d" providerId="AD" clId="Web-{678B1AB6-EB84-60C9-91CD-AAA517B2F2E6}" dt="2024-10-04T16:07:47.903" v="26" actId="1076"/>
        <pc:sldMkLst>
          <pc:docMk/>
          <pc:sldMk cId="985714574" sldId="257"/>
        </pc:sldMkLst>
        <pc:spChg chg="mod">
          <ac:chgData name="Bunczak, Julie" userId="S::julie.bunczak@wisconsin.edu::cf7f4b23-118a-4e36-a5d4-8fc949d7b53d" providerId="AD" clId="Web-{678B1AB6-EB84-60C9-91CD-AAA517B2F2E6}" dt="2024-10-04T16:07:47.903" v="26" actId="1076"/>
          <ac:spMkLst>
            <pc:docMk/>
            <pc:sldMk cId="985714574" sldId="257"/>
            <ac:spMk id="22" creationId="{00000000-0000-0000-0000-000000000000}"/>
          </ac:spMkLst>
        </pc:spChg>
      </pc:sldChg>
    </pc:docChg>
  </pc:docChgLst>
  <pc:docChgLst>
    <pc:chgData name="Bunczak, Julie" userId="S::julie.bunczak@wisconsin.edu::cf7f4b23-118a-4e36-a5d4-8fc949d7b53d" providerId="AD" clId="Web-{F5373FF0-C60F-6090-82FD-74B6DE480C09}"/>
    <pc:docChg chg="modSld">
      <pc:chgData name="Bunczak, Julie" userId="S::julie.bunczak@wisconsin.edu::cf7f4b23-118a-4e36-a5d4-8fc949d7b53d" providerId="AD" clId="Web-{F5373FF0-C60F-6090-82FD-74B6DE480C09}" dt="2024-10-14T21:08:58.201" v="96" actId="20577"/>
      <pc:docMkLst>
        <pc:docMk/>
      </pc:docMkLst>
      <pc:sldChg chg="modSp">
        <pc:chgData name="Bunczak, Julie" userId="S::julie.bunczak@wisconsin.edu::cf7f4b23-118a-4e36-a5d4-8fc949d7b53d" providerId="AD" clId="Web-{F5373FF0-C60F-6090-82FD-74B6DE480C09}" dt="2024-10-14T21:08:58.201" v="96" actId="20577"/>
        <pc:sldMkLst>
          <pc:docMk/>
          <pc:sldMk cId="985714574" sldId="257"/>
        </pc:sldMkLst>
        <pc:spChg chg="mod">
          <ac:chgData name="Bunczak, Julie" userId="S::julie.bunczak@wisconsin.edu::cf7f4b23-118a-4e36-a5d4-8fc949d7b53d" providerId="AD" clId="Web-{F5373FF0-C60F-6090-82FD-74B6DE480C09}" dt="2024-10-14T21:08:58.201" v="96" actId="20577"/>
          <ac:spMkLst>
            <pc:docMk/>
            <pc:sldMk cId="985714574" sldId="257"/>
            <ac:spMk id="8" creationId="{00000000-0000-0000-0000-000000000000}"/>
          </ac:spMkLst>
        </pc:spChg>
      </pc:sldChg>
      <pc:sldChg chg="addSp delSp modSp">
        <pc:chgData name="Bunczak, Julie" userId="S::julie.bunczak@wisconsin.edu::cf7f4b23-118a-4e36-a5d4-8fc949d7b53d" providerId="AD" clId="Web-{F5373FF0-C60F-6090-82FD-74B6DE480C09}" dt="2024-10-14T21:03:17.608" v="78"/>
        <pc:sldMkLst>
          <pc:docMk/>
          <pc:sldMk cId="2647011293" sldId="262"/>
        </pc:sldMkLst>
        <pc:spChg chg="del mod">
          <ac:chgData name="Bunczak, Julie" userId="S::julie.bunczak@wisconsin.edu::cf7f4b23-118a-4e36-a5d4-8fc949d7b53d" providerId="AD" clId="Web-{F5373FF0-C60F-6090-82FD-74B6DE480C09}" dt="2024-10-14T21:01:58.795" v="74"/>
          <ac:spMkLst>
            <pc:docMk/>
            <pc:sldMk cId="2647011293" sldId="262"/>
            <ac:spMk id="3" creationId="{00000000-0000-0000-0000-000000000000}"/>
          </ac:spMkLst>
        </pc:spChg>
        <pc:spChg chg="del mod">
          <ac:chgData name="Bunczak, Julie" userId="S::julie.bunczak@wisconsin.edu::cf7f4b23-118a-4e36-a5d4-8fc949d7b53d" providerId="AD" clId="Web-{F5373FF0-C60F-6090-82FD-74B6DE480C09}" dt="2024-10-14T21:03:17.608" v="78"/>
          <ac:spMkLst>
            <pc:docMk/>
            <pc:sldMk cId="2647011293" sldId="262"/>
            <ac:spMk id="12" creationId="{00000000-0000-0000-0000-000000000000}"/>
          </ac:spMkLst>
        </pc:spChg>
        <pc:picChg chg="add del mod">
          <ac:chgData name="Bunczak, Julie" userId="S::julie.bunczak@wisconsin.edu::cf7f4b23-118a-4e36-a5d4-8fc949d7b53d" providerId="AD" clId="Web-{F5373FF0-C60F-6090-82FD-74B6DE480C09}" dt="2024-10-14T21:03:13.748" v="77"/>
          <ac:picMkLst>
            <pc:docMk/>
            <pc:sldMk cId="2647011293" sldId="262"/>
            <ac:picMk id="4" creationId="{F9D5CC63-C94C-2A75-F623-E4A28CAC2D1F}"/>
          </ac:picMkLst>
        </pc:picChg>
        <pc:picChg chg="del">
          <ac:chgData name="Bunczak, Julie" userId="S::julie.bunczak@wisconsin.edu::cf7f4b23-118a-4e36-a5d4-8fc949d7b53d" providerId="AD" clId="Web-{F5373FF0-C60F-6090-82FD-74B6DE480C09}" dt="2024-10-14T21:01:42.389" v="71"/>
          <ac:picMkLst>
            <pc:docMk/>
            <pc:sldMk cId="2647011293" sldId="262"/>
            <ac:picMk id="11" creationId="{00000000-0000-0000-0000-000000000000}"/>
          </ac:picMkLst>
        </pc:picChg>
      </pc:sldChg>
      <pc:sldChg chg="modSp">
        <pc:chgData name="Bunczak, Julie" userId="S::julie.bunczak@wisconsin.edu::cf7f4b23-118a-4e36-a5d4-8fc949d7b53d" providerId="AD" clId="Web-{F5373FF0-C60F-6090-82FD-74B6DE480C09}" dt="2024-10-14T20:59:37.248" v="56" actId="20577"/>
        <pc:sldMkLst>
          <pc:docMk/>
          <pc:sldMk cId="746544399" sldId="317"/>
        </pc:sldMkLst>
        <pc:spChg chg="mod">
          <ac:chgData name="Bunczak, Julie" userId="S::julie.bunczak@wisconsin.edu::cf7f4b23-118a-4e36-a5d4-8fc949d7b53d" providerId="AD" clId="Web-{F5373FF0-C60F-6090-82FD-74B6DE480C09}" dt="2024-10-14T20:59:09.733" v="34" actId="20577"/>
          <ac:spMkLst>
            <pc:docMk/>
            <pc:sldMk cId="746544399" sldId="317"/>
            <ac:spMk id="2" creationId="{0C44BB49-4A40-A15D-AD73-75067BB3A5D4}"/>
          </ac:spMkLst>
        </pc:spChg>
        <pc:spChg chg="mod">
          <ac:chgData name="Bunczak, Julie" userId="S::julie.bunczak@wisconsin.edu::cf7f4b23-118a-4e36-a5d4-8fc949d7b53d" providerId="AD" clId="Web-{F5373FF0-C60F-6090-82FD-74B6DE480C09}" dt="2024-10-14T20:59:37.248" v="56" actId="20577"/>
          <ac:spMkLst>
            <pc:docMk/>
            <pc:sldMk cId="746544399" sldId="317"/>
            <ac:spMk id="3" creationId="{C55C3BF9-2ED2-09B6-1696-C41493CFB05F}"/>
          </ac:spMkLst>
        </pc:spChg>
      </pc:sldChg>
      <pc:sldChg chg="addSp delSp modSp">
        <pc:chgData name="Bunczak, Julie" userId="S::julie.bunczak@wisconsin.edu::cf7f4b23-118a-4e36-a5d4-8fc949d7b53d" providerId="AD" clId="Web-{F5373FF0-C60F-6090-82FD-74B6DE480C09}" dt="2024-10-14T21:01:35.123" v="70" actId="14100"/>
        <pc:sldMkLst>
          <pc:docMk/>
          <pc:sldMk cId="3524374629" sldId="318"/>
        </pc:sldMkLst>
        <pc:spChg chg="mod">
          <ac:chgData name="Bunczak, Julie" userId="S::julie.bunczak@wisconsin.edu::cf7f4b23-118a-4e36-a5d4-8fc949d7b53d" providerId="AD" clId="Web-{F5373FF0-C60F-6090-82FD-74B6DE480C09}" dt="2024-10-14T21:00:23.842" v="64" actId="20577"/>
          <ac:spMkLst>
            <pc:docMk/>
            <pc:sldMk cId="3524374629" sldId="318"/>
            <ac:spMk id="2" creationId="{D7300353-0B1E-704A-3382-196D7AFB890E}"/>
          </ac:spMkLst>
        </pc:spChg>
        <pc:spChg chg="del">
          <ac:chgData name="Bunczak, Julie" userId="S::julie.bunczak@wisconsin.edu::cf7f4b23-118a-4e36-a5d4-8fc949d7b53d" providerId="AD" clId="Web-{F5373FF0-C60F-6090-82FD-74B6DE480C09}" dt="2024-10-14T21:00:42.045" v="65"/>
          <ac:spMkLst>
            <pc:docMk/>
            <pc:sldMk cId="3524374629" sldId="318"/>
            <ac:spMk id="3" creationId="{506E2C62-41BD-7477-831E-4EC158381EF3}"/>
          </ac:spMkLst>
        </pc:spChg>
        <pc:spChg chg="mod">
          <ac:chgData name="Bunczak, Julie" userId="S::julie.bunczak@wisconsin.edu::cf7f4b23-118a-4e36-a5d4-8fc949d7b53d" providerId="AD" clId="Web-{F5373FF0-C60F-6090-82FD-74B6DE480C09}" dt="2024-10-14T21:01:03.811" v="66" actId="1076"/>
          <ac:spMkLst>
            <pc:docMk/>
            <pc:sldMk cId="3524374629" sldId="318"/>
            <ac:spMk id="4" creationId="{9757D1CD-0142-FA66-869A-9331E5623F7B}"/>
          </ac:spMkLst>
        </pc:spChg>
        <pc:spChg chg="add mod">
          <ac:chgData name="Bunczak, Julie" userId="S::julie.bunczak@wisconsin.edu::cf7f4b23-118a-4e36-a5d4-8fc949d7b53d" providerId="AD" clId="Web-{F5373FF0-C60F-6090-82FD-74B6DE480C09}" dt="2024-10-14T21:01:35.123" v="70" actId="14100"/>
          <ac:spMkLst>
            <pc:docMk/>
            <pc:sldMk cId="3524374629" sldId="318"/>
            <ac:spMk id="6" creationId="{08D2D9D6-376D-BBCC-B8CF-E6C5CCFE9C3E}"/>
          </ac:spMkLst>
        </pc:spChg>
        <pc:picChg chg="add mod ord">
          <ac:chgData name="Bunczak, Julie" userId="S::julie.bunczak@wisconsin.edu::cf7f4b23-118a-4e36-a5d4-8fc949d7b53d" providerId="AD" clId="Web-{F5373FF0-C60F-6090-82FD-74B6DE480C09}" dt="2024-10-14T21:01:07.951" v="67" actId="1076"/>
          <ac:picMkLst>
            <pc:docMk/>
            <pc:sldMk cId="3524374629" sldId="318"/>
            <ac:picMk id="5" creationId="{0E0A9F18-5B6A-C168-0E75-D5CE5632F54C}"/>
          </ac:picMkLst>
        </pc:picChg>
      </pc:sldChg>
    </pc:docChg>
  </pc:docChgLst>
  <pc:docChgLst>
    <pc:chgData name="Bunczak, Julie" userId="S::julie.bunczak@wisconsin.edu::cf7f4b23-118a-4e36-a5d4-8fc949d7b53d" providerId="AD" clId="Web-{D2B7105C-8224-7C26-0506-2FEEA39B05D2}"/>
    <pc:docChg chg="modSld">
      <pc:chgData name="Bunczak, Julie" userId="S::julie.bunczak@wisconsin.edu::cf7f4b23-118a-4e36-a5d4-8fc949d7b53d" providerId="AD" clId="Web-{D2B7105C-8224-7C26-0506-2FEEA39B05D2}" dt="2024-10-17T21:00:02.512" v="3" actId="20577"/>
      <pc:docMkLst>
        <pc:docMk/>
      </pc:docMkLst>
      <pc:sldChg chg="modSp">
        <pc:chgData name="Bunczak, Julie" userId="S::julie.bunczak@wisconsin.edu::cf7f4b23-118a-4e36-a5d4-8fc949d7b53d" providerId="AD" clId="Web-{D2B7105C-8224-7C26-0506-2FEEA39B05D2}" dt="2024-10-17T21:00:02.512" v="3" actId="20577"/>
        <pc:sldMkLst>
          <pc:docMk/>
          <pc:sldMk cId="3417752730" sldId="315"/>
        </pc:sldMkLst>
        <pc:spChg chg="mod">
          <ac:chgData name="Bunczak, Julie" userId="S::julie.bunczak@wisconsin.edu::cf7f4b23-118a-4e36-a5d4-8fc949d7b53d" providerId="AD" clId="Web-{D2B7105C-8224-7C26-0506-2FEEA39B05D2}" dt="2024-10-17T21:00:02.512" v="3" actId="20577"/>
          <ac:spMkLst>
            <pc:docMk/>
            <pc:sldMk cId="3417752730" sldId="315"/>
            <ac:spMk id="4" creationId="{00000000-0000-0000-0000-000000000000}"/>
          </ac:spMkLst>
        </pc:spChg>
      </pc:sldChg>
    </pc:docChg>
  </pc:docChgLst>
  <pc:docChgLst>
    <pc:chgData name="Bunczak, Julie" userId="S::julie.bunczak@wisconsin.edu::cf7f4b23-118a-4e36-a5d4-8fc949d7b53d" providerId="AD" clId="Web-{87EA4FD6-2899-026A-AE68-149D66CCD40A}"/>
    <pc:docChg chg="modSld">
      <pc:chgData name="Bunczak, Julie" userId="S::julie.bunczak@wisconsin.edu::cf7f4b23-118a-4e36-a5d4-8fc949d7b53d" providerId="AD" clId="Web-{87EA4FD6-2899-026A-AE68-149D66CCD40A}" dt="2024-10-10T13:56:47.040" v="77" actId="1076"/>
      <pc:docMkLst>
        <pc:docMk/>
      </pc:docMkLst>
      <pc:sldChg chg="modSp">
        <pc:chgData name="Bunczak, Julie" userId="S::julie.bunczak@wisconsin.edu::cf7f4b23-118a-4e36-a5d4-8fc949d7b53d" providerId="AD" clId="Web-{87EA4FD6-2899-026A-AE68-149D66CCD40A}" dt="2024-10-10T13:54:24.613" v="26" actId="1076"/>
        <pc:sldMkLst>
          <pc:docMk/>
          <pc:sldMk cId="1401429637" sldId="288"/>
        </pc:sldMkLst>
        <pc:spChg chg="mod">
          <ac:chgData name="Bunczak, Julie" userId="S::julie.bunczak@wisconsin.edu::cf7f4b23-118a-4e36-a5d4-8fc949d7b53d" providerId="AD" clId="Web-{87EA4FD6-2899-026A-AE68-149D66CCD40A}" dt="2024-10-10T13:54:24.613" v="26" actId="1076"/>
          <ac:spMkLst>
            <pc:docMk/>
            <pc:sldMk cId="1401429637" sldId="288"/>
            <ac:spMk id="11" creationId="{00000000-0000-0000-0000-000000000000}"/>
          </ac:spMkLst>
        </pc:spChg>
      </pc:sldChg>
      <pc:sldChg chg="modSp">
        <pc:chgData name="Bunczak, Julie" userId="S::julie.bunczak@wisconsin.edu::cf7f4b23-118a-4e36-a5d4-8fc949d7b53d" providerId="AD" clId="Web-{87EA4FD6-2899-026A-AE68-149D66CCD40A}" dt="2024-10-10T13:52:19.062" v="22" actId="20577"/>
        <pc:sldMkLst>
          <pc:docMk/>
          <pc:sldMk cId="4252854092" sldId="296"/>
        </pc:sldMkLst>
        <pc:spChg chg="mod">
          <ac:chgData name="Bunczak, Julie" userId="S::julie.bunczak@wisconsin.edu::cf7f4b23-118a-4e36-a5d4-8fc949d7b53d" providerId="AD" clId="Web-{87EA4FD6-2899-026A-AE68-149D66CCD40A}" dt="2024-10-10T13:52:19.062" v="22" actId="20577"/>
          <ac:spMkLst>
            <pc:docMk/>
            <pc:sldMk cId="4252854092" sldId="296"/>
            <ac:spMk id="2" creationId="{00000000-0000-0000-0000-000000000000}"/>
          </ac:spMkLst>
        </pc:spChg>
        <pc:spChg chg="mod">
          <ac:chgData name="Bunczak, Julie" userId="S::julie.bunczak@wisconsin.edu::cf7f4b23-118a-4e36-a5d4-8fc949d7b53d" providerId="AD" clId="Web-{87EA4FD6-2899-026A-AE68-149D66CCD40A}" dt="2024-10-10T13:51:57.342" v="16" actId="20577"/>
          <ac:spMkLst>
            <pc:docMk/>
            <pc:sldMk cId="4252854092" sldId="296"/>
            <ac:spMk id="3" creationId="{00000000-0000-0000-0000-000000000000}"/>
          </ac:spMkLst>
        </pc:spChg>
      </pc:sldChg>
      <pc:sldChg chg="addSp modSp">
        <pc:chgData name="Bunczak, Julie" userId="S::julie.bunczak@wisconsin.edu::cf7f4b23-118a-4e36-a5d4-8fc949d7b53d" providerId="AD" clId="Web-{87EA4FD6-2899-026A-AE68-149D66CCD40A}" dt="2024-10-10T13:56:47.040" v="77" actId="1076"/>
        <pc:sldMkLst>
          <pc:docMk/>
          <pc:sldMk cId="3524374629" sldId="318"/>
        </pc:sldMkLst>
        <pc:spChg chg="mod">
          <ac:chgData name="Bunczak, Julie" userId="S::julie.bunczak@wisconsin.edu::cf7f4b23-118a-4e36-a5d4-8fc949d7b53d" providerId="AD" clId="Web-{87EA4FD6-2899-026A-AE68-149D66CCD40A}" dt="2024-10-10T13:55:47.132" v="48" actId="20577"/>
          <ac:spMkLst>
            <pc:docMk/>
            <pc:sldMk cId="3524374629" sldId="318"/>
            <ac:spMk id="2" creationId="{D7300353-0B1E-704A-3382-196D7AFB890E}"/>
          </ac:spMkLst>
        </pc:spChg>
        <pc:spChg chg="mod">
          <ac:chgData name="Bunczak, Julie" userId="S::julie.bunczak@wisconsin.edu::cf7f4b23-118a-4e36-a5d4-8fc949d7b53d" providerId="AD" clId="Web-{87EA4FD6-2899-026A-AE68-149D66CCD40A}" dt="2024-10-10T13:55:51.788" v="49" actId="14100"/>
          <ac:spMkLst>
            <pc:docMk/>
            <pc:sldMk cId="3524374629" sldId="318"/>
            <ac:spMk id="3" creationId="{506E2C62-41BD-7477-831E-4EC158381EF3}"/>
          </ac:spMkLst>
        </pc:spChg>
        <pc:spChg chg="add mod">
          <ac:chgData name="Bunczak, Julie" userId="S::julie.bunczak@wisconsin.edu::cf7f4b23-118a-4e36-a5d4-8fc949d7b53d" providerId="AD" clId="Web-{87EA4FD6-2899-026A-AE68-149D66CCD40A}" dt="2024-10-10T13:56:47.040" v="77" actId="1076"/>
          <ac:spMkLst>
            <pc:docMk/>
            <pc:sldMk cId="3524374629" sldId="318"/>
            <ac:spMk id="4" creationId="{9757D1CD-0142-FA66-869A-9331E5623F7B}"/>
          </ac:spMkLst>
        </pc:spChg>
      </pc:sldChg>
      <pc:sldChg chg="modSp">
        <pc:chgData name="Bunczak, Julie" userId="S::julie.bunczak@wisconsin.edu::cf7f4b23-118a-4e36-a5d4-8fc949d7b53d" providerId="AD" clId="Web-{87EA4FD6-2899-026A-AE68-149D66CCD40A}" dt="2024-10-10T13:52:31.937" v="25" actId="20577"/>
        <pc:sldMkLst>
          <pc:docMk/>
          <pc:sldMk cId="3325493675" sldId="319"/>
        </pc:sldMkLst>
        <pc:spChg chg="mod">
          <ac:chgData name="Bunczak, Julie" userId="S::julie.bunczak@wisconsin.edu::cf7f4b23-118a-4e36-a5d4-8fc949d7b53d" providerId="AD" clId="Web-{87EA4FD6-2899-026A-AE68-149D66CCD40A}" dt="2024-10-10T13:52:31.937" v="25" actId="20577"/>
          <ac:spMkLst>
            <pc:docMk/>
            <pc:sldMk cId="3325493675" sldId="319"/>
            <ac:spMk id="2" creationId="{00000000-0000-0000-0000-000000000000}"/>
          </ac:spMkLst>
        </pc:spChg>
      </pc:sldChg>
    </pc:docChg>
  </pc:docChgLst>
  <pc:docChgLst>
    <pc:chgData name="Bunczak, Julie" userId="S::julie.bunczak@wisconsin.edu::cf7f4b23-118a-4e36-a5d4-8fc949d7b53d" providerId="AD" clId="Web-{46C43F57-9103-7687-0016-8D50D904C6E4}"/>
    <pc:docChg chg="modSld">
      <pc:chgData name="Bunczak, Julie" userId="S::julie.bunczak@wisconsin.edu::cf7f4b23-118a-4e36-a5d4-8fc949d7b53d" providerId="AD" clId="Web-{46C43F57-9103-7687-0016-8D50D904C6E4}" dt="2024-10-01T17:38:42.571" v="16" actId="20577"/>
      <pc:docMkLst>
        <pc:docMk/>
      </pc:docMkLst>
      <pc:sldChg chg="modSp">
        <pc:chgData name="Bunczak, Julie" userId="S::julie.bunczak@wisconsin.edu::cf7f4b23-118a-4e36-a5d4-8fc949d7b53d" providerId="AD" clId="Web-{46C43F57-9103-7687-0016-8D50D904C6E4}" dt="2024-10-01T17:38:12.242" v="7" actId="20577"/>
        <pc:sldMkLst>
          <pc:docMk/>
          <pc:sldMk cId="1630230423" sldId="306"/>
        </pc:sldMkLst>
        <pc:spChg chg="mod">
          <ac:chgData name="Bunczak, Julie" userId="S::julie.bunczak@wisconsin.edu::cf7f4b23-118a-4e36-a5d4-8fc949d7b53d" providerId="AD" clId="Web-{46C43F57-9103-7687-0016-8D50D904C6E4}" dt="2024-10-01T17:36:47.663" v="0" actId="20577"/>
          <ac:spMkLst>
            <pc:docMk/>
            <pc:sldMk cId="1630230423" sldId="306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46C43F57-9103-7687-0016-8D50D904C6E4}" dt="2024-10-01T17:38:12.242" v="7" actId="20577"/>
          <ac:spMkLst>
            <pc:docMk/>
            <pc:sldMk cId="1630230423" sldId="306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46C43F57-9103-7687-0016-8D50D904C6E4}" dt="2024-10-01T17:38:16.039" v="9" actId="20577"/>
        <pc:sldMkLst>
          <pc:docMk/>
          <pc:sldMk cId="1676882123" sldId="308"/>
        </pc:sldMkLst>
        <pc:spChg chg="mod">
          <ac:chgData name="Bunczak, Julie" userId="S::julie.bunczak@wisconsin.edu::cf7f4b23-118a-4e36-a5d4-8fc949d7b53d" providerId="AD" clId="Web-{46C43F57-9103-7687-0016-8D50D904C6E4}" dt="2024-10-01T17:36:56.835" v="1" actId="20577"/>
          <ac:spMkLst>
            <pc:docMk/>
            <pc:sldMk cId="1676882123" sldId="308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46C43F57-9103-7687-0016-8D50D904C6E4}" dt="2024-10-01T17:38:16.039" v="9" actId="20577"/>
          <ac:spMkLst>
            <pc:docMk/>
            <pc:sldMk cId="1676882123" sldId="308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46C43F57-9103-7687-0016-8D50D904C6E4}" dt="2024-10-01T17:38:34.586" v="12" actId="20577"/>
        <pc:sldMkLst>
          <pc:docMk/>
          <pc:sldMk cId="131158391" sldId="309"/>
        </pc:sldMkLst>
        <pc:spChg chg="mod">
          <ac:chgData name="Bunczak, Julie" userId="S::julie.bunczak@wisconsin.edu::cf7f4b23-118a-4e36-a5d4-8fc949d7b53d" providerId="AD" clId="Web-{46C43F57-9103-7687-0016-8D50D904C6E4}" dt="2024-10-01T17:37:02.398" v="2" actId="20577"/>
          <ac:spMkLst>
            <pc:docMk/>
            <pc:sldMk cId="131158391" sldId="309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46C43F57-9103-7687-0016-8D50D904C6E4}" dt="2024-10-01T17:38:34.586" v="12" actId="20577"/>
          <ac:spMkLst>
            <pc:docMk/>
            <pc:sldMk cId="131158391" sldId="309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46C43F57-9103-7687-0016-8D50D904C6E4}" dt="2024-10-01T17:38:37.321" v="14" actId="20577"/>
        <pc:sldMkLst>
          <pc:docMk/>
          <pc:sldMk cId="859767348" sldId="310"/>
        </pc:sldMkLst>
        <pc:spChg chg="mod">
          <ac:chgData name="Bunczak, Julie" userId="S::julie.bunczak@wisconsin.edu::cf7f4b23-118a-4e36-a5d4-8fc949d7b53d" providerId="AD" clId="Web-{46C43F57-9103-7687-0016-8D50D904C6E4}" dt="2024-10-01T17:37:09.507" v="3" actId="20577"/>
          <ac:spMkLst>
            <pc:docMk/>
            <pc:sldMk cId="859767348" sldId="310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46C43F57-9103-7687-0016-8D50D904C6E4}" dt="2024-10-01T17:38:37.321" v="14" actId="20577"/>
          <ac:spMkLst>
            <pc:docMk/>
            <pc:sldMk cId="859767348" sldId="310"/>
            <ac:spMk id="3" creationId="{FD30A41F-E35B-024E-072D-94078F0B43D4}"/>
          </ac:spMkLst>
        </pc:spChg>
      </pc:sldChg>
      <pc:sldChg chg="modSp">
        <pc:chgData name="Bunczak, Julie" userId="S::julie.bunczak@wisconsin.edu::cf7f4b23-118a-4e36-a5d4-8fc949d7b53d" providerId="AD" clId="Web-{46C43F57-9103-7687-0016-8D50D904C6E4}" dt="2024-10-01T17:38:42.571" v="16" actId="20577"/>
        <pc:sldMkLst>
          <pc:docMk/>
          <pc:sldMk cId="561840401" sldId="311"/>
        </pc:sldMkLst>
        <pc:spChg chg="mod">
          <ac:chgData name="Bunczak, Julie" userId="S::julie.bunczak@wisconsin.edu::cf7f4b23-118a-4e36-a5d4-8fc949d7b53d" providerId="AD" clId="Web-{46C43F57-9103-7687-0016-8D50D904C6E4}" dt="2024-10-01T17:38:04.539" v="5" actId="20577"/>
          <ac:spMkLst>
            <pc:docMk/>
            <pc:sldMk cId="561840401" sldId="311"/>
            <ac:spMk id="2" creationId="{03A09F36-F777-F633-4846-AD7613EDE10D}"/>
          </ac:spMkLst>
        </pc:spChg>
        <pc:spChg chg="mod">
          <ac:chgData name="Bunczak, Julie" userId="S::julie.bunczak@wisconsin.edu::cf7f4b23-118a-4e36-a5d4-8fc949d7b53d" providerId="AD" clId="Web-{46C43F57-9103-7687-0016-8D50D904C6E4}" dt="2024-10-01T17:38:42.571" v="16" actId="20577"/>
          <ac:spMkLst>
            <pc:docMk/>
            <pc:sldMk cId="561840401" sldId="311"/>
            <ac:spMk id="3" creationId="{FD30A41F-E35B-024E-072D-94078F0B43D4}"/>
          </ac:spMkLst>
        </pc:spChg>
      </pc:sldChg>
    </pc:docChg>
  </pc:docChgLst>
  <pc:docChgLst>
    <pc:chgData name="Bunczak, Julie" userId="S::julie.bunczak@wisconsin.edu::cf7f4b23-118a-4e36-a5d4-8fc949d7b53d" providerId="AD" clId="Web-{263FDF81-4727-E156-7E87-A6B5309BF7C2}"/>
    <pc:docChg chg="addSld modSld sldOrd">
      <pc:chgData name="Bunczak, Julie" userId="S::julie.bunczak@wisconsin.edu::cf7f4b23-118a-4e36-a5d4-8fc949d7b53d" providerId="AD" clId="Web-{263FDF81-4727-E156-7E87-A6B5309BF7C2}" dt="2024-10-15T13:41:04.836" v="7"/>
      <pc:docMkLst>
        <pc:docMk/>
      </pc:docMkLst>
      <pc:sldChg chg="addSp modSp">
        <pc:chgData name="Bunczak, Julie" userId="S::julie.bunczak@wisconsin.edu::cf7f4b23-118a-4e36-a5d4-8fc949d7b53d" providerId="AD" clId="Web-{263FDF81-4727-E156-7E87-A6B5309BF7C2}" dt="2024-10-15T13:38:58.081" v="0"/>
        <pc:sldMkLst>
          <pc:docMk/>
          <pc:sldMk cId="2647011293" sldId="262"/>
        </pc:sldMkLst>
        <pc:picChg chg="add mod">
          <ac:chgData name="Bunczak, Julie" userId="S::julie.bunczak@wisconsin.edu::cf7f4b23-118a-4e36-a5d4-8fc949d7b53d" providerId="AD" clId="Web-{263FDF81-4727-E156-7E87-A6B5309BF7C2}" dt="2024-10-15T13:38:58.081" v="0"/>
          <ac:picMkLst>
            <pc:docMk/>
            <pc:sldMk cId="2647011293" sldId="262"/>
            <ac:picMk id="3" creationId="{90BB9D36-F79F-0CD5-59D2-A5137B944C99}"/>
          </ac:picMkLst>
        </pc:picChg>
      </pc:sldChg>
      <pc:sldChg chg="ord">
        <pc:chgData name="Bunczak, Julie" userId="S::julie.bunczak@wisconsin.edu::cf7f4b23-118a-4e36-a5d4-8fc949d7b53d" providerId="AD" clId="Web-{263FDF81-4727-E156-7E87-A6B5309BF7C2}" dt="2024-10-15T13:39:27.082" v="2"/>
        <pc:sldMkLst>
          <pc:docMk/>
          <pc:sldMk cId="4252854092" sldId="296"/>
        </pc:sldMkLst>
      </pc:sldChg>
      <pc:sldChg chg="addSp delSp modSp new mod setBg">
        <pc:chgData name="Bunczak, Julie" userId="S::julie.bunczak@wisconsin.edu::cf7f4b23-118a-4e36-a5d4-8fc949d7b53d" providerId="AD" clId="Web-{263FDF81-4727-E156-7E87-A6B5309BF7C2}" dt="2024-10-15T13:41:04.836" v="7"/>
        <pc:sldMkLst>
          <pc:docMk/>
          <pc:sldMk cId="996860635" sldId="320"/>
        </pc:sldMkLst>
        <pc:spChg chg="del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2" creationId="{E65870DA-4B68-2A08-29F8-63B4C0988D0A}"/>
          </ac:spMkLst>
        </pc:spChg>
        <pc:spChg chg="del">
          <ac:chgData name="Bunczak, Julie" userId="S::julie.bunczak@wisconsin.edu::cf7f4b23-118a-4e36-a5d4-8fc949d7b53d" providerId="AD" clId="Web-{263FDF81-4727-E156-7E87-A6B5309BF7C2}" dt="2024-10-15T13:39:41.583" v="3"/>
          <ac:spMkLst>
            <pc:docMk/>
            <pc:sldMk cId="996860635" sldId="320"/>
            <ac:spMk id="3" creationId="{FCCEE2E6-F9AC-0E17-B90A-95FFD3DFD13F}"/>
          </ac:spMkLst>
        </pc:spChg>
        <pc:spChg chg="add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9" creationId="{F3060C83-F051-4F0E-ABAD-AA0DFC48B218}"/>
          </ac:spMkLst>
        </pc:spChg>
        <pc:spChg chg="add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11" creationId="{83C98ABE-055B-441F-B07E-44F97F083C39}"/>
          </ac:spMkLst>
        </pc:spChg>
        <pc:spChg chg="add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13" creationId="{29FDB030-9B49-4CED-8CCD-4D99382388AC}"/>
          </ac:spMkLst>
        </pc:spChg>
        <pc:spChg chg="add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15" creationId="{3783CA14-24A1-485C-8B30-D6A5D87987AD}"/>
          </ac:spMkLst>
        </pc:spChg>
        <pc:spChg chg="add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17" creationId="{9A97C86A-04D6-40F7-AE84-31AB43E6A846}"/>
          </ac:spMkLst>
        </pc:spChg>
        <pc:spChg chg="add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19" creationId="{FF9F2414-84E8-453E-B1F3-389FDE8192D9}"/>
          </ac:spMkLst>
        </pc:spChg>
        <pc:spChg chg="add">
          <ac:chgData name="Bunczak, Julie" userId="S::julie.bunczak@wisconsin.edu::cf7f4b23-118a-4e36-a5d4-8fc949d7b53d" providerId="AD" clId="Web-{263FDF81-4727-E156-7E87-A6B5309BF7C2}" dt="2024-10-15T13:41:04.836" v="7"/>
          <ac:spMkLst>
            <pc:docMk/>
            <pc:sldMk cId="996860635" sldId="320"/>
            <ac:spMk id="21" creationId="{3ECA69A1-7536-43AC-85EF-C7106179F5ED}"/>
          </ac:spMkLst>
        </pc:spChg>
        <pc:picChg chg="add mod ord">
          <ac:chgData name="Bunczak, Julie" userId="S::julie.bunczak@wisconsin.edu::cf7f4b23-118a-4e36-a5d4-8fc949d7b53d" providerId="AD" clId="Web-{263FDF81-4727-E156-7E87-A6B5309BF7C2}" dt="2024-10-15T13:41:04.836" v="7"/>
          <ac:picMkLst>
            <pc:docMk/>
            <pc:sldMk cId="996860635" sldId="320"/>
            <ac:picMk id="4" creationId="{12475DBD-459A-5349-8783-864E252A1C04}"/>
          </ac:picMkLst>
        </pc:picChg>
      </pc:sldChg>
    </pc:docChg>
  </pc:docChgLst>
  <pc:docChgLst>
    <pc:chgData name="Bunczak, Julie" userId="S::julie.bunczak@wisconsin.edu::cf7f4b23-118a-4e36-a5d4-8fc949d7b53d" providerId="AD" clId="Web-{EE3BB5EC-28E6-8081-8710-5A71F804FB1F}"/>
    <pc:docChg chg="modSld">
      <pc:chgData name="Bunczak, Julie" userId="S::julie.bunczak@wisconsin.edu::cf7f4b23-118a-4e36-a5d4-8fc949d7b53d" providerId="AD" clId="Web-{EE3BB5EC-28E6-8081-8710-5A71F804FB1F}" dt="2024-10-28T22:15:09.902" v="41"/>
      <pc:docMkLst>
        <pc:docMk/>
      </pc:docMkLst>
      <pc:sldChg chg="modSp">
        <pc:chgData name="Bunczak, Julie" userId="S::julie.bunczak@wisconsin.edu::cf7f4b23-118a-4e36-a5d4-8fc949d7b53d" providerId="AD" clId="Web-{EE3BB5EC-28E6-8081-8710-5A71F804FB1F}" dt="2024-10-28T22:15:09.902" v="41"/>
        <pc:sldMkLst>
          <pc:docMk/>
          <pc:sldMk cId="746544399" sldId="317"/>
        </pc:sldMkLst>
        <pc:graphicFrameChg chg="mod modGraphic">
          <ac:chgData name="Bunczak, Julie" userId="S::julie.bunczak@wisconsin.edu::cf7f4b23-118a-4e36-a5d4-8fc949d7b53d" providerId="AD" clId="Web-{EE3BB5EC-28E6-8081-8710-5A71F804FB1F}" dt="2024-10-28T22:15:09.902" v="41"/>
          <ac:graphicFrameMkLst>
            <pc:docMk/>
            <pc:sldMk cId="746544399" sldId="317"/>
            <ac:graphicFrameMk id="6" creationId="{7EA4EF6D-97EC-FFB8-27DE-4C42B56FE9D3}"/>
          </ac:graphicFrameMkLst>
        </pc:graphicFrameChg>
      </pc:sldChg>
    </pc:docChg>
  </pc:docChgLst>
  <pc:docChgLst>
    <pc:chgData name="Bunczak, Julie" userId="S::julie.bunczak@wisconsin.edu::cf7f4b23-118a-4e36-a5d4-8fc949d7b53d" providerId="AD" clId="Web-{1281CC99-4A62-64A9-116A-2B6ACF635122}"/>
    <pc:docChg chg="modSld">
      <pc:chgData name="Bunczak, Julie" userId="S::julie.bunczak@wisconsin.edu::cf7f4b23-118a-4e36-a5d4-8fc949d7b53d" providerId="AD" clId="Web-{1281CC99-4A62-64A9-116A-2B6ACF635122}" dt="2024-11-05T01:49:15.182" v="31"/>
      <pc:docMkLst>
        <pc:docMk/>
      </pc:docMkLst>
      <pc:sldChg chg="modSp">
        <pc:chgData name="Bunczak, Julie" userId="S::julie.bunczak@wisconsin.edu::cf7f4b23-118a-4e36-a5d4-8fc949d7b53d" providerId="AD" clId="Web-{1281CC99-4A62-64A9-116A-2B6ACF635122}" dt="2024-11-05T01:49:15.182" v="31"/>
        <pc:sldMkLst>
          <pc:docMk/>
          <pc:sldMk cId="746544399" sldId="317"/>
        </pc:sldMkLst>
        <pc:graphicFrameChg chg="mod modGraphic">
          <ac:chgData name="Bunczak, Julie" userId="S::julie.bunczak@wisconsin.edu::cf7f4b23-118a-4e36-a5d4-8fc949d7b53d" providerId="AD" clId="Web-{1281CC99-4A62-64A9-116A-2B6ACF635122}" dt="2024-11-05T01:49:15.182" v="31"/>
          <ac:graphicFrameMkLst>
            <pc:docMk/>
            <pc:sldMk cId="746544399" sldId="317"/>
            <ac:graphicFrameMk id="6" creationId="{7EA4EF6D-97EC-FFB8-27DE-4C42B56FE9D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3A81522-74FF-F842-8647-CA0F148F194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6A0A3D-052E-C340-B93B-8A043D12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4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9183-9837-79DF-4642-43F79913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1D72D-0101-9B1E-8856-3CEFCD9B1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9E13-A3AB-BE1B-34DC-C83FD511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7592-7B7B-5961-9232-499F77A0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FD98-32C7-D29A-50A8-73A97607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1B7B-DB7F-0181-C1FC-EF8AABBD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6111E-56C5-57B3-4832-2D1089B70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24DF0-F8B6-AAAA-A465-29105349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706E-9A1B-B55A-5B67-88513E1B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BEBD-4528-B679-5707-C036F9A9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92B21-68A7-E892-1CE4-95068CEED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06BCC-05EA-22BB-AE3B-9AD275A8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95CC-8DB5-E6A4-BF32-F193CB2F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341A0-9A78-348F-06B7-0D941013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1E03-F8AF-420D-15A4-41FED2FE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4ABF-A76A-958F-F8E6-45ADE886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EF1B-FF87-87A6-DAD3-69032391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D7F1-0246-C58F-32B4-16E2717F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9971-1039-F6F1-FEA2-76D12D71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9977-665E-81B7-7BE8-D9752E3B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532F-E06A-9F13-619D-9739EB46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1459-126A-CD5D-CA20-2D13BEFC6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8734-C156-4519-10E2-1125404D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A1E1-F0F3-9389-6275-86641ABF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D7B1-2671-4A99-97FE-A2B78F6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BD16-5D88-A1AE-121A-440D42BB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626B-477F-53CD-1AB2-8E02EFC3E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F2CDB-8E60-6151-205B-46B0132D3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539D1-D2BA-B774-A909-06575A96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EF07-0DB8-FC75-5176-95B8F921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976D6-084E-00C2-5B5E-CD88E0E2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98C3-F3B6-9362-10B6-1B40A3F5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F5BBE-15E4-BAC0-0250-929DDB36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8B97B-8F2C-6522-4F86-F46DBD2A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6B249-D5BA-4E55-50BB-15B8B3BA1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B15D1-C1E9-CBC9-2F8F-7091FA043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47584-0006-5A61-6BF0-5E83E3F0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9207-5F44-4E6C-01B7-11BE34DC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53ECD-DBAC-A7FF-BBBD-525A5F5F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363B-FCC3-DF8E-790D-C74C60A1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F31AC-2191-D7CB-5A07-1346F920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09016-998E-CF66-3C61-3E61A62B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E1578-DFF4-4052-7CC3-CCD12F1F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70D4C-8752-8709-F23F-484B91B5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4C654-3A6F-CE83-8E4D-BD5F6850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DB180-8457-E7BD-1B00-083B643C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598B-0911-EA04-D595-025E6740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7687-496A-D1F4-82F3-26C50370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F07A1-EFCE-F84C-452C-EE42D628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3C4AD-5733-EC0F-D92D-763358B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2DF11-CEF9-BFC9-9FC5-1D848FB8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1AE07-513F-7223-3623-F38AE23B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41BF-FA24-A6C5-E0BE-57E3CC1E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EC1E9-7AFE-B7A7-F11B-7F73641E6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C5C85-9936-6A79-E48A-09F3C964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5B6DB-8E45-EC11-90F6-ED8DC42D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ED6ED-0B2C-3125-9592-07B374FC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530BD-C3FD-DB1C-3412-59A5FBDE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0DDFC-980F-6CD0-94BD-89ACFC70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B432B-C051-41E2-A9A6-ED9EDDF49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DA32-EF3A-ECAB-83F8-9E02751C9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0237-BD7D-C24C-B8E5-27B0C18372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65597-12D8-732D-D369-24DE33AE7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19958-2829-C72F-8525-BD0446220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hite and black text&#10;&#10;Description automatically generated">
            <a:extLst>
              <a:ext uri="{FF2B5EF4-FFF2-40B4-BE49-F238E27FC236}">
                <a16:creationId xmlns:a16="http://schemas.microsoft.com/office/drawing/2014/main" id="{12475DBD-459A-5349-8783-864E252A1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110167"/>
            <a:ext cx="8178799" cy="26376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1508" y="5745309"/>
            <a:ext cx="6595352" cy="895279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But we have a history of voter suppression and still see instances of people waiting hours in lines to vote. Shouldn’t states be required to make voting easier for everyone?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198673"/>
            <a:ext cx="4385679" cy="1096059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>
                <a:solidFill>
                  <a:schemeClr val="accent1">
                    <a:lumMod val="50000"/>
                  </a:schemeClr>
                </a:solidFill>
              </a:rPr>
              <a:t>Protect against cheating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>
                <a:solidFill>
                  <a:srgbClr val="FFFFFF"/>
                </a:solidFill>
              </a:rPr>
              <a:t>POSSIBLE DRAWBACKS</a:t>
            </a:r>
            <a:endParaRPr lang="en-US" sz="560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289277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</a:rPr>
              <a:t>Voting should represent the will of the people, and we should make changes to guarantee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the accuracy and security of our elections. We have too many out-of-date registration lists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and poorly monitored voting practices. The system is just too lax. Our priority should be to</a:t>
            </a:r>
            <a:endParaRPr lang="en-US" sz="140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en-US" sz="1400">
                <a:solidFill>
                  <a:schemeClr val="tx1"/>
                </a:solidFill>
              </a:rPr>
              <a:t> ensure that all votes are cast legitimately and counted correctly.  Making it harder to cheat</a:t>
            </a:r>
            <a:endParaRPr lang="en-US">
              <a:solidFill>
                <a:schemeClr val="tx1"/>
              </a:solidFill>
            </a:endParaRPr>
          </a:p>
          <a:p>
            <a:pPr algn="l"/>
            <a:r>
              <a:rPr lang="en-US" sz="1400">
                <a:solidFill>
                  <a:schemeClr val="tx1"/>
                </a:solidFill>
              </a:rPr>
              <a:t> will give everyone confidence. 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399"/>
                </a:solidFill>
              </a:rPr>
              <a:t>APPROACH 2</a:t>
            </a:r>
            <a:br>
              <a:rPr lang="en-US" b="1">
                <a:solidFill>
                  <a:srgbClr val="FFF399"/>
                </a:solidFill>
              </a:rPr>
            </a:br>
            <a:endParaRPr lang="en-US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3" y="197182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206959"/>
              </p:ext>
            </p:extLst>
          </p:nvPr>
        </p:nvGraphicFramePr>
        <p:xfrm>
          <a:off x="438342" y="2649477"/>
          <a:ext cx="8463064" cy="258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359228">
                <a:tc>
                  <a:txBody>
                    <a:bodyPr/>
                    <a:lstStyle/>
                    <a:p>
                      <a:r>
                        <a:rPr lang="en-US"/>
                        <a:t>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r>
                        <a:rPr lang="en-US" sz="1400"/>
                        <a:t>Require photo ID for voting, like we do to get on a plane. It’s more reliable than matching signatures.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makes voting difficult for people who don’t drive or have another photo 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/>
                        <a:t>Only allow mail-in ballots for people who present a valid excuse, such as travel or illness.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Mail-in voting is much easier for those who work long hours or care for others. Limiting this option could reduce voter participation.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/>
                        <a:t>Remove people from voter rolls if they haven’t voted in the past five years. This helps eliminate the names of people who have died or moved.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Americans have the right to sit out elections. This causes problems for people when they do want to vote.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567724-1501-2E25-79BE-7DCF48626A7D}"/>
              </a:ext>
            </a:extLst>
          </p:cNvPr>
          <p:cNvSpPr txBox="1"/>
          <p:nvPr/>
        </p:nvSpPr>
        <p:spPr>
          <a:xfrm>
            <a:off x="3410167" y="5240475"/>
            <a:ext cx="20314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Other action items?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Polling Question No. 3: Protect Against 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latin typeface="Times New Roman"/>
                <a:ea typeface="Calibri"/>
                <a:cs typeface="Times New Roman"/>
              </a:rPr>
              <a:t>3</a:t>
            </a:r>
            <a:r>
              <a:rPr lang="en-US">
                <a:effectLst/>
                <a:latin typeface="Times New Roman"/>
                <a:ea typeface="Calibri"/>
                <a:cs typeface="Times New Roman"/>
              </a:rPr>
              <a:t>. Which proposal do you favor most?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 photo ID for voting, like we do to get on a plane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 allow mail-in ballots for people with a valid excuse, such as travel or illness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Remove people from voter rolls if they haven’t voted in the past five years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NONE OF THESE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50587" y="5765539"/>
            <a:ext cx="6819089" cy="895279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But the US has benefited from a strong two-party system, and countries with many political parties are often unstable and ungovernable. Is it so smart to move away from our current approach?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827132"/>
            <a:ext cx="4385679" cy="101201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>
                <a:solidFill>
                  <a:schemeClr val="accent1">
                    <a:lumMod val="50000"/>
                  </a:schemeClr>
                </a:solidFill>
              </a:rPr>
              <a:t>Change the system </a:t>
            </a:r>
            <a:br>
              <a:rPr lang="en-US" sz="3400" b="1" spc="-150">
                <a:solidFill>
                  <a:schemeClr val="accent1">
                    <a:lumMod val="50000"/>
                  </a:schemeClr>
                </a:solidFill>
              </a:rPr>
            </a:br>
            <a:endParaRPr lang="en-US" sz="3400" b="1" spc="-1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>
                <a:solidFill>
                  <a:srgbClr val="FFFFFF"/>
                </a:solidFill>
              </a:rPr>
              <a:t>POSSIBLE DRAWBACKS</a:t>
            </a:r>
            <a:endParaRPr lang="en-US" sz="560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77351" y="1620146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</a:rPr>
              <a:t>The problem is more fundamental—the current system seems engineered to limit voters’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choices. Politicians can draw Congressional districts to favor their own party. In some states,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primaries aren’t open to Independent voters. And presidential candidates can win the popular vote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but lose the election because of the Electoral College. These changes should be the priority.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399"/>
                </a:solidFill>
              </a:rPr>
              <a:t>APPROACH 3</a:t>
            </a:r>
            <a:br>
              <a:rPr lang="en-US" b="1">
                <a:solidFill>
                  <a:srgbClr val="FFF399"/>
                </a:solidFill>
              </a:rPr>
            </a:br>
            <a:endParaRPr lang="en-US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7" y="346547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01359"/>
              </p:ext>
            </p:extLst>
          </p:nvPr>
        </p:nvGraphicFramePr>
        <p:xfrm>
          <a:off x="458394" y="2839978"/>
          <a:ext cx="8463064" cy="249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/>
                        <a:t>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r>
                        <a:rPr lang="en-US" sz="1400"/>
                        <a:t>Allow ranked-choice voting, where voters rank all candidates from most-favored to least-favored.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could be confusing to voters and would require a significant voter education effort.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/>
                        <a:t>Eliminate the Electoral College and rely on the popular vote instead.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requires changing the Constitution and gives voters in rural areas less say in the outcome. Candidates may ignore their concerns.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/>
                        <a:t>Let registered Independents participate in primaries for either party. This will give us more moderate candidates.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damages the two-party system and will lead to a lot of candidates who try to please everyone.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F363F1-7BBC-899B-A66B-EAB03D69980A}"/>
              </a:ext>
            </a:extLst>
          </p:cNvPr>
          <p:cNvSpPr txBox="1"/>
          <p:nvPr/>
        </p:nvSpPr>
        <p:spPr>
          <a:xfrm>
            <a:off x="3419825" y="5335917"/>
            <a:ext cx="2083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Other action items?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2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  Polling Question No. 4: Change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>
                <a:latin typeface="Times New Roman"/>
                <a:ea typeface="Calibri"/>
                <a:cs typeface="Times New Roman"/>
              </a:rPr>
              <a:t>4</a:t>
            </a:r>
            <a:r>
              <a:rPr lang="en-US">
                <a:effectLst/>
                <a:latin typeface="Times New Roman"/>
                <a:ea typeface="Calibri"/>
                <a:cs typeface="Times New Roman"/>
              </a:rPr>
              <a:t>. Which proposal do you favor most?</a:t>
            </a: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latin typeface="Times New Roman"/>
                <a:ea typeface="Calibri"/>
                <a:cs typeface="Times New Roman"/>
              </a:rPr>
              <a:t>Allow ranked-choice voting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the Electoral College and rely on the popular vote instead</a:t>
            </a: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 registered Independents to vote in primaries for either party</a:t>
            </a: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NONE OF THESE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2749" y="5591337"/>
            <a:ext cx="8434009" cy="609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2749" y="4777969"/>
            <a:ext cx="8434009" cy="60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84830"/>
            <a:ext cx="9144000" cy="8081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33" y="384830"/>
            <a:ext cx="8229600" cy="702062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Here’s what we talked about</a:t>
            </a:r>
            <a:r>
              <a:rPr lang="is-IS">
                <a:solidFill>
                  <a:srgbClr val="FFFFFF"/>
                </a:solidFill>
              </a:rPr>
              <a:t>…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065" y="1584064"/>
            <a:ext cx="42562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In-person early voting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A national holiday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Send mail-in ballots to all voters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Require photo ID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Mail-in ballots only with a valid excuse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613" y="1576289"/>
            <a:ext cx="4434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Remove names of those who haven’t voted for five years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Allow ranked-choice voting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Eliminate the Electoral College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Allow registered Independents to vote in primaries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750" y="4867765"/>
            <a:ext cx="780464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Which 1 or 2 action items do you most FAVOR?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Which 1 or 2 action items do you most OPPOSE?</a:t>
            </a:r>
          </a:p>
        </p:txBody>
      </p:sp>
    </p:spTree>
    <p:extLst>
      <p:ext uri="{BB962C8B-B14F-4D97-AF65-F5344CB8AC3E}">
        <p14:creationId xmlns:p14="http://schemas.microsoft.com/office/powerpoint/2010/main" val="146779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Polling Question No. 5: Most Favored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>
                <a:latin typeface="Times New Roman"/>
                <a:ea typeface="Calibri"/>
                <a:cs typeface="Times New Roman"/>
              </a:rPr>
              <a:t>5</a:t>
            </a:r>
            <a:r>
              <a:rPr lang="en-US" sz="2400">
                <a:effectLst/>
                <a:latin typeface="Times New Roman"/>
                <a:ea typeface="Calibri"/>
                <a:cs typeface="Times New Roman"/>
              </a:rPr>
              <a:t>. Which one or two proposals do you most FAVOR? (multiple answers allowed)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In-person early voting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national holiday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mail-in ballots to all registered voters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 photo ID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 allow mail-in ballots for a valid excuse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Remove if haven’t voted in past five years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latin typeface="Times New Roman"/>
                <a:ea typeface="Calibri"/>
                <a:cs typeface="Times New Roman"/>
              </a:rPr>
              <a:t>Allow ranked-choice voting</a:t>
            </a:r>
            <a:endParaRPr lang="en-US" sz="2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the Electoral College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 registered Independents to vote in primaries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Polling Question No. 6: Most Opposed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>
                <a:latin typeface="Times New Roman"/>
                <a:ea typeface="Calibri"/>
                <a:cs typeface="Times New Roman"/>
              </a:rPr>
              <a:t>6</a:t>
            </a: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. Which one or two proposals do you most OPPOSE? (multiple answers allowed)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In-person early voting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A national holiday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Send mail-in ballots to all registered voters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Require photo ID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Only allow mail-in ballots for a valid excuse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Remove if haven’t voted in past five years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latin typeface="Times New Roman"/>
                <a:ea typeface="Calibri"/>
                <a:cs typeface="Times New Roman"/>
              </a:rPr>
              <a:t>Allow ranked-choice voting</a:t>
            </a:r>
            <a:endParaRPr lang="en-US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Eliminate the Electoral College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Allow registered Independents to vote in primaries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BB49-4A40-A15D-AD73-75067BB3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Results of Most-Favored and Most-Opposed Action Items 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A4EF6D-97EC-FFB8-27DE-4C42B56FE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31624"/>
              </p:ext>
            </p:extLst>
          </p:nvPr>
        </p:nvGraphicFramePr>
        <p:xfrm>
          <a:off x="1152525" y="1716291"/>
          <a:ext cx="6838948" cy="375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9122">
                  <a:extLst>
                    <a:ext uri="{9D8B030D-6E8A-4147-A177-3AD203B41FA5}">
                      <a16:colId xmlns:a16="http://schemas.microsoft.com/office/drawing/2014/main" val="286824210"/>
                    </a:ext>
                  </a:extLst>
                </a:gridCol>
                <a:gridCol w="1839102">
                  <a:extLst>
                    <a:ext uri="{9D8B030D-6E8A-4147-A177-3AD203B41FA5}">
                      <a16:colId xmlns:a16="http://schemas.microsoft.com/office/drawing/2014/main" val="1110396777"/>
                    </a:ext>
                  </a:extLst>
                </a:gridCol>
                <a:gridCol w="1990724">
                  <a:extLst>
                    <a:ext uri="{9D8B030D-6E8A-4147-A177-3AD203B41FA5}">
                      <a16:colId xmlns:a16="http://schemas.microsoft.com/office/drawing/2014/main" val="929897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PROPOSALS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308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8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8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POLL QUESTION 5 - Which of the proposals do you most FAVOR?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ctr" rtl="0" fontAlgn="base">
                        <a:spcAft>
                          <a:spcPts val="8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D08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8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POLL QUESTION 6 - Which of the proposals do you most OPPOSE?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  <a:p>
                      <a:pPr algn="ctr" rtl="0" fontAlgn="base">
                        <a:spcAft>
                          <a:spcPts val="8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908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In-person early voting </a:t>
                      </a:r>
                    </a:p>
                  </a:txBody>
                  <a:tcPr>
                    <a:lnL w="9525" cap="flat" cmpd="sng" algn="ctr">
                      <a:solidFill>
                        <a:srgbClr val="3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3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7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156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A national holiday </a:t>
                      </a:r>
                    </a:p>
                  </a:txBody>
                  <a:tcPr>
                    <a:lnL w="9525" cap="flat" cmpd="sng" algn="ctr">
                      <a:solidFill>
                        <a:srgbClr val="70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9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909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509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9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499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Send mail-in ballots registered voters </a:t>
                      </a:r>
                    </a:p>
                  </a:txBody>
                  <a:tcPr>
                    <a:lnL w="9525" cap="flat" cmpd="sng" algn="ctr">
                      <a:solidFill>
                        <a:srgbClr val="9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9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9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1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62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Require photo ID </a:t>
                      </a:r>
                    </a:p>
                  </a:txBody>
                  <a:tcPr>
                    <a:lnL w="9525" cap="flat" cmpd="sng" algn="ctr">
                      <a:solidFill>
                        <a:srgbClr val="F09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9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A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A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3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887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Only allow mail-in ballots for a valid excuse </a:t>
                      </a:r>
                    </a:p>
                  </a:txBody>
                  <a:tcPr>
                    <a:lnL w="9525" cap="flat" cmpd="sng" algn="ctr">
                      <a:solidFill>
                        <a:srgbClr val="D0A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A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A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D0A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A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588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Remove if haven’t voted in past 5 years </a:t>
                      </a:r>
                    </a:p>
                  </a:txBody>
                  <a:tcPr>
                    <a:lnL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A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10A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A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A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A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90A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A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A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566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Allow ranked-choice voting </a:t>
                      </a:r>
                    </a:p>
                  </a:txBody>
                  <a:tcPr>
                    <a:lnL w="9525" cap="flat" cmpd="sng" algn="ctr">
                      <a:solidFill>
                        <a:srgbClr val="F0A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A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10A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A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A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9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752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Eliminate the Electoral College </a:t>
                      </a:r>
                    </a:p>
                  </a:txBody>
                  <a:tcPr>
                    <a:lnL w="9525" cap="flat" cmpd="sng" algn="ctr">
                      <a:solidFill>
                        <a:srgbClr val="F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A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A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30A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A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B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1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B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753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Allow registered Independents to vote in primaries </a:t>
                      </a:r>
                    </a:p>
                  </a:txBody>
                  <a:tcPr>
                    <a:lnL w="9525" cap="flat" cmpd="sng" algn="ctr">
                      <a:solidFill>
                        <a:srgbClr val="7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B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50B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B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B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B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10B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B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B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B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54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7474" y="2460949"/>
            <a:ext cx="4827605" cy="3148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74" y="2693853"/>
            <a:ext cx="4819937" cy="3178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>
                <a:solidFill>
                  <a:schemeClr val="bg1"/>
                </a:solidFill>
                <a:ea typeface="Calibri Light"/>
                <a:cs typeface="Calibri Light"/>
              </a:rPr>
              <a:t>Areas of Common Ground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2023711"/>
            <a:ext cx="3219062" cy="4023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4187474" y="2723596"/>
            <a:ext cx="4819938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/>
          </a:p>
          <a:p>
            <a:r>
              <a:rPr lang="en-US" sz="2400">
                <a:ea typeface="Calibri"/>
                <a:cs typeface="Calibri"/>
              </a:rPr>
              <a:t>Where did we have common ground? Where were there areas of tension?</a:t>
            </a:r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844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0353-0B1E-704A-3382-196D7AFB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Survey QR code and link (link also in chat). Let us know if you'd like us to email you the survey.</a:t>
            </a:r>
            <a:endParaRPr lang="en-US" dirty="0"/>
          </a:p>
        </p:txBody>
      </p: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E0A9F18-5B6A-C168-0E75-D5CE5632F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1693960"/>
            <a:ext cx="2381250" cy="23812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7D1CD-0142-FA66-869A-9331E5623F7B}"/>
              </a:ext>
            </a:extLst>
          </p:cNvPr>
          <p:cNvSpPr txBox="1"/>
          <p:nvPr/>
        </p:nvSpPr>
        <p:spPr>
          <a:xfrm>
            <a:off x="1196851" y="5116192"/>
            <a:ext cx="70130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Gift cards will be put in the mail in the next two days</a:t>
            </a:r>
            <a:r>
              <a:rPr lang="en-US">
                <a:cs typeface="Calibri"/>
              </a:rPr>
              <a:t>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2D9D6-376D-BBCC-B8CF-E6C5CCFE9C3E}"/>
              </a:ext>
            </a:extLst>
          </p:cNvPr>
          <p:cNvSpPr txBox="1"/>
          <p:nvPr/>
        </p:nvSpPr>
        <p:spPr>
          <a:xfrm>
            <a:off x="1327157" y="4226061"/>
            <a:ext cx="63302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https://uweauclaire.qualtrics.com/jfe/form/SV_bDXnb61Fi0lL5v8</a:t>
            </a:r>
          </a:p>
        </p:txBody>
      </p:sp>
    </p:spTree>
    <p:extLst>
      <p:ext uri="{BB962C8B-B14F-4D97-AF65-F5344CB8AC3E}">
        <p14:creationId xmlns:p14="http://schemas.microsoft.com/office/powerpoint/2010/main" val="352437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271"/>
            <a:ext cx="9144000" cy="5585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351550"/>
            <a:ext cx="9143999" cy="5261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64" y="256241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000" u="sng">
                <a:solidFill>
                  <a:srgbClr val="B30F18"/>
                </a:solidFill>
                <a:latin typeface="Avenir Black"/>
                <a:cs typeface="Avenir Black"/>
              </a:rPr>
              <a:t>The Purpose of a Let's Talk Dialogue</a:t>
            </a:r>
            <a:br>
              <a:rPr lang="en-US" u="sng">
                <a:latin typeface="Avenir Black"/>
                <a:cs typeface="Avenir Black"/>
              </a:rPr>
            </a:br>
            <a:r>
              <a:rPr lang="en-US" sz="2800">
                <a:solidFill>
                  <a:srgbClr val="3399CC"/>
                </a:solidFill>
                <a:latin typeface="Avenir Black"/>
                <a:cs typeface="Avenir Black"/>
              </a:rPr>
              <a:t>To weigh different approaches for addressing a problem and exchange views with others on what should be done</a:t>
            </a:r>
            <a:endParaRPr lang="en-US" sz="2800" spc="-150">
              <a:solidFill>
                <a:srgbClr val="3399CC"/>
              </a:solidFill>
              <a:latin typeface="Avenir Black"/>
              <a:cs typeface="Aveni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" y="128999"/>
            <a:ext cx="8506872" cy="10845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Welcome to </a:t>
            </a:r>
            <a:r>
              <a:rPr lang="en-US" sz="2800">
                <a:solidFill>
                  <a:schemeClr val="accent1">
                    <a:lumMod val="40000"/>
                    <a:lumOff val="60000"/>
                  </a:schemeClr>
                </a:solidFill>
              </a:rPr>
              <a:t>Let's Talk, Marathon County</a:t>
            </a:r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</a:rPr>
              <a:t>  </a:t>
            </a:r>
            <a:br>
              <a:rPr lang="en-US" sz="2800"/>
            </a:br>
            <a:endParaRPr lang="en-US" sz="280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51550"/>
            <a:ext cx="9144000" cy="4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2024</a:t>
            </a:r>
            <a:endParaRPr lang="en-US" sz="200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A918D7C-A023-731B-FFF2-F4B299B7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61" y="3802102"/>
            <a:ext cx="2578613" cy="277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85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008" y="5500560"/>
            <a:ext cx="9146100" cy="527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02845"/>
            <a:ext cx="8809988" cy="12905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793" y="660400"/>
            <a:ext cx="841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Thank you for participating!</a:t>
            </a:r>
            <a:endParaRPr lang="en-US" sz="4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4" y="2153784"/>
            <a:ext cx="8019631" cy="1893451"/>
          </a:xfrm>
        </p:spPr>
        <p:txBody>
          <a:bodyPr>
            <a:noAutofit/>
          </a:bodyPr>
          <a:lstStyle/>
          <a:p>
            <a:pPr algn="l"/>
            <a:br>
              <a:rPr lang="en-US" sz="2400" dirty="0"/>
            </a:br>
            <a:endParaRPr lang="en-US" sz="2400"/>
          </a:p>
        </p:txBody>
      </p:sp>
      <p:pic>
        <p:nvPicPr>
          <p:cNvPr id="3" name="Picture 2" descr="A white and black text&#10;&#10;Description automatically generated">
            <a:extLst>
              <a:ext uri="{FF2B5EF4-FFF2-40B4-BE49-F238E27FC236}">
                <a16:creationId xmlns:a16="http://schemas.microsoft.com/office/drawing/2014/main" id="{90BB9D36-F79F-0CD5-59D2-A5137B94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17" y="2440123"/>
            <a:ext cx="4991652" cy="16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1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6941" y="5421122"/>
            <a:ext cx="9035375" cy="1280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>
            <a:off x="0" y="5421123"/>
            <a:ext cx="3932783" cy="128091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9398" y="5648511"/>
            <a:ext cx="846632" cy="8466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4279" y="5734877"/>
            <a:ext cx="685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2" name="Pentagon 31"/>
          <p:cNvSpPr/>
          <p:nvPr/>
        </p:nvSpPr>
        <p:spPr>
          <a:xfrm>
            <a:off x="-11141" y="3971955"/>
            <a:ext cx="3932783" cy="122814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0" y="2514057"/>
            <a:ext cx="3932783" cy="1236529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0" y="1028895"/>
            <a:ext cx="3932783" cy="1254784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7699"/>
            <a:ext cx="9144000" cy="6879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9193"/>
          </a:xfrm>
        </p:spPr>
        <p:txBody>
          <a:bodyPr/>
          <a:lstStyle/>
          <a:p>
            <a:r>
              <a:rPr lang="en-US" spc="-150">
                <a:solidFill>
                  <a:schemeClr val="bg1"/>
                </a:solidFill>
              </a:rPr>
              <a:t>Today’s Dialogue</a:t>
            </a:r>
          </a:p>
        </p:txBody>
      </p:sp>
      <p:sp>
        <p:nvSpPr>
          <p:cNvPr id="22" name="Oval 21"/>
          <p:cNvSpPr/>
          <p:nvPr/>
        </p:nvSpPr>
        <p:spPr>
          <a:xfrm>
            <a:off x="189398" y="1258809"/>
            <a:ext cx="846632" cy="8466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9398" y="2684717"/>
            <a:ext cx="846632" cy="8466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4834" y="4133484"/>
            <a:ext cx="846632" cy="84663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3225" y="1338502"/>
            <a:ext cx="456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850" y="2798866"/>
            <a:ext cx="690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224" y="4253271"/>
            <a:ext cx="685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14104" y="1459328"/>
            <a:ext cx="21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Introduction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58668" y="2940935"/>
            <a:ext cx="21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Share our concerns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4104" y="4388439"/>
            <a:ext cx="36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Consider each approach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92090" y="5853741"/>
            <a:ext cx="30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Review and reflect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55066" y="1472182"/>
            <a:ext cx="517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We’ll agree to some guidelines.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70925" y="2514057"/>
            <a:ext cx="495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We’ll focus </a:t>
            </a:r>
            <a:r>
              <a:rPr lang="en-US" sz="1600" i="1">
                <a:solidFill>
                  <a:srgbClr val="000000"/>
                </a:solidFill>
              </a:rPr>
              <a:t>on voting and the US election system—the kind of system we want to have. </a:t>
            </a:r>
            <a:r>
              <a:rPr lang="en-US" sz="1600">
                <a:solidFill>
                  <a:srgbClr val="000000"/>
                </a:solidFill>
              </a:rPr>
              <a:t>We’ll share our experiences and listen to others. We’ll look to the future and consider a range of practical changes.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3052" y="4055611"/>
            <a:ext cx="462620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We’ll weigh </a:t>
            </a:r>
            <a:r>
              <a:rPr lang="en-US" sz="1600" i="1">
                <a:solidFill>
                  <a:srgbClr val="000000"/>
                </a:solidFill>
              </a:rPr>
              <a:t>three different </a:t>
            </a:r>
            <a:r>
              <a:rPr lang="en-US" sz="1600">
                <a:solidFill>
                  <a:srgbClr val="000000"/>
                </a:solidFill>
              </a:rPr>
              <a:t>approaches to fixing our voting system, along with some specific action items for each. These aren’t the only ideas, but they are a starting point.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70925" y="5385818"/>
            <a:ext cx="49530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We’ll look at: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Advantages, risks, costs, &amp; trade-offs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Possible unintended consequences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Priorities—we can’t do everything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</a:rPr>
              <a:t>Areas of common ground &amp; remaining concerns</a:t>
            </a:r>
            <a:br>
              <a:rPr lang="en-US" sz="1400">
                <a:solidFill>
                  <a:srgbClr val="000000"/>
                </a:solidFill>
              </a:rPr>
            </a:b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9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6301" y="3476168"/>
            <a:ext cx="8229600" cy="697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6301" y="1091635"/>
            <a:ext cx="8229600" cy="697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29" y="2672405"/>
            <a:ext cx="8229600" cy="6976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529" y="1889835"/>
            <a:ext cx="8229600" cy="6976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301" y="4292110"/>
            <a:ext cx="8229600" cy="6976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597" y="1884845"/>
            <a:ext cx="8229600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199" y="2439694"/>
            <a:ext cx="8590895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9525" y="3028236"/>
            <a:ext cx="8716994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pc="-15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9525" y="3583085"/>
            <a:ext cx="8229600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pc="-150"/>
          </a:p>
        </p:txBody>
      </p:sp>
      <p:sp>
        <p:nvSpPr>
          <p:cNvPr id="2" name="Rectangle 1"/>
          <p:cNvSpPr/>
          <p:nvPr/>
        </p:nvSpPr>
        <p:spPr>
          <a:xfrm>
            <a:off x="97971" y="139771"/>
            <a:ext cx="9144000" cy="79697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2489"/>
            <a:ext cx="9144000" cy="1143000"/>
          </a:xfrm>
        </p:spPr>
        <p:txBody>
          <a:bodyPr/>
          <a:lstStyle/>
          <a:p>
            <a:r>
              <a:rPr lang="en-US" spc="-150" dirty="0">
                <a:solidFill>
                  <a:srgbClr val="FFFFFF"/>
                </a:solidFill>
                <a:ea typeface="Calibri Light"/>
                <a:cs typeface="Calibri Light"/>
              </a:rPr>
              <a:t>  Ground Rules</a:t>
            </a:r>
            <a:endParaRPr lang="en-US" spc="-15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527" y="117183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>
                <a:solidFill>
                  <a:srgbClr val="FFFFFF"/>
                </a:solidFill>
              </a:rPr>
              <a:t>Consider all  the approaches fairly.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525" y="197838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>
                <a:solidFill>
                  <a:srgbClr val="FFFFFF"/>
                </a:solidFill>
              </a:rPr>
              <a:t>Listening is just as important as </a:t>
            </a:r>
            <a:r>
              <a:rPr lang="en-US" sz="2800">
                <a:solidFill>
                  <a:srgbClr val="FFFFFF"/>
                </a:solidFill>
              </a:rPr>
              <a:t>speaking.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529" y="271711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>
                <a:solidFill>
                  <a:srgbClr val="FFFFFF"/>
                </a:solidFill>
              </a:rPr>
              <a:t>No one or two individuals should </a:t>
            </a:r>
            <a:r>
              <a:rPr lang="en-US" sz="2800">
                <a:solidFill>
                  <a:srgbClr val="FFFFFF"/>
                </a:solidFill>
              </a:rPr>
              <a:t>dominate.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99" y="3517722"/>
            <a:ext cx="8229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>
                <a:solidFill>
                  <a:srgbClr val="FFFFFF"/>
                </a:solidFill>
              </a:rPr>
              <a:t>Maintain an open, respectful atmosphere.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531" y="4370047"/>
            <a:ext cx="822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>
                <a:solidFill>
                  <a:srgbClr val="FFFFFF"/>
                </a:solidFill>
              </a:rPr>
              <a:t>Everyone is encouraged to participate.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471AD-BF59-D354-30A4-425E714E47C7}"/>
              </a:ext>
            </a:extLst>
          </p:cNvPr>
          <p:cNvSpPr/>
          <p:nvPr/>
        </p:nvSpPr>
        <p:spPr>
          <a:xfrm>
            <a:off x="529531" y="5128203"/>
            <a:ext cx="8229600" cy="6976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Refrain from interrupting.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2D5C57-F379-4452-8030-F05C461731F8}"/>
              </a:ext>
            </a:extLst>
          </p:cNvPr>
          <p:cNvSpPr/>
          <p:nvPr/>
        </p:nvSpPr>
        <p:spPr>
          <a:xfrm>
            <a:off x="529531" y="5888686"/>
            <a:ext cx="8229600" cy="6976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341775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3133" y="2723596"/>
            <a:ext cx="4956527" cy="3148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16" y="1189129"/>
            <a:ext cx="4967795" cy="4683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>
                <a:solidFill>
                  <a:schemeClr val="bg1"/>
                </a:solidFill>
              </a:rPr>
              <a:t>What is the PROBLEM?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2376032"/>
            <a:ext cx="311423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395" y="1651900"/>
            <a:ext cx="878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>
                <a:solidFill>
                  <a:srgbClr val="3399CC"/>
                </a:solidFill>
              </a:rPr>
              <a:t>Possible Concerns about the Current System</a:t>
            </a:r>
            <a:endParaRPr lang="en-US" sz="3600" b="1">
              <a:solidFill>
                <a:srgbClr val="3399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3903133" y="2723596"/>
            <a:ext cx="51042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Sometimes it’s difficult and inconvenient for me to vote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There are too many efforts to suppress the vote in minority communities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Too many Americans don’t bother to vote and take democracy for granted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There seems to be too much voter fraud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Too often we end up with candidates who are too extreme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Something 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9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366C-A001-F6B0-3D94-E325A9BB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D77E5056-6932-B6A6-8021-73717CB32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246" y="367717"/>
            <a:ext cx="7352998" cy="5517664"/>
          </a:xfrm>
        </p:spPr>
      </p:pic>
    </p:spTree>
    <p:extLst>
      <p:ext uri="{BB962C8B-B14F-4D97-AF65-F5344CB8AC3E}">
        <p14:creationId xmlns:p14="http://schemas.microsoft.com/office/powerpoint/2010/main" val="217098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897" y="5283549"/>
            <a:ext cx="5059002" cy="12827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45013" y="3778250"/>
            <a:ext cx="2699051" cy="126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4771" y="3759200"/>
            <a:ext cx="2677770" cy="1297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97" y="3778249"/>
            <a:ext cx="2677770" cy="1278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5013" y="249008"/>
            <a:ext cx="2699051" cy="12417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4771" y="249008"/>
            <a:ext cx="2685949" cy="12417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897" y="249007"/>
            <a:ext cx="2677770" cy="1241705"/>
          </a:xfrm>
          <a:prstGeom prst="rect">
            <a:avLst/>
          </a:prstGeom>
          <a:solidFill>
            <a:schemeClr val="tx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6898" y="5303188"/>
            <a:ext cx="3450105" cy="1263117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algn="l"/>
            <a:br>
              <a:rPr lang="en-US" sz="1400"/>
            </a:br>
            <a:br>
              <a:rPr lang="en-US" sz="1400"/>
            </a:br>
            <a:br>
              <a:rPr lang="en-US" sz="1400"/>
            </a:br>
            <a:br>
              <a:rPr lang="en-US" sz="1400"/>
            </a:br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387151" y="311359"/>
            <a:ext cx="2429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F399"/>
                </a:solidFill>
              </a:rPr>
              <a:t>APPROACH 1:</a:t>
            </a:r>
            <a:br>
              <a:rPr lang="en-US" sz="140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>
                <a:solidFill>
                  <a:schemeClr val="bg1"/>
                </a:solidFill>
              </a:rPr>
              <a:t>Make It Easier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to Vote</a:t>
            </a:r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br>
              <a:rPr lang="en-US"/>
            </a:br>
            <a:r>
              <a:rPr lang="en-US" sz="1600"/>
              <a:t>Let</a:t>
            </a:r>
            <a:r>
              <a:rPr lang="uk-UA" sz="1600"/>
              <a:t>’</a:t>
            </a:r>
            <a:r>
              <a:rPr lang="en-US" sz="1600"/>
              <a:t>s make sure all</a:t>
            </a:r>
            <a:br>
              <a:rPr lang="en-US" sz="1600"/>
            </a:br>
            <a:r>
              <a:rPr lang="en-US" sz="1600"/>
              <a:t>Americans get a chance to vote by keeping polls open longer and mailing paper ballots to all registered voters.</a:t>
            </a:r>
            <a:br>
              <a:rPr lang="en-US" sz="1600"/>
            </a:br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3281163" y="311359"/>
            <a:ext cx="2452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F399"/>
                </a:solidFill>
              </a:rPr>
              <a:t>APPROACH 2:</a:t>
            </a:r>
            <a:br>
              <a:rPr lang="en-US" sz="1400">
                <a:solidFill>
                  <a:srgbClr val="FFF399"/>
                </a:solidFill>
              </a:rPr>
            </a:br>
            <a:r>
              <a:rPr lang="en-US">
                <a:solidFill>
                  <a:srgbClr val="FFFFFF"/>
                </a:solidFill>
              </a:rPr>
              <a:t>Protect Against Cheating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/>
            </a:br>
            <a:endParaRPr lang="en-US"/>
          </a:p>
          <a:p>
            <a:r>
              <a:rPr lang="en-US" sz="1600"/>
              <a:t>Let’s prevent cheating by requiring photo IDs, limiting mail-in paper ballots, and cleaning up voting rolls to remove those who may have died or moved away.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4437" y="294273"/>
            <a:ext cx="258986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FFF399"/>
                </a:solidFill>
              </a:rPr>
              <a:t>APPROACH 3:</a:t>
            </a:r>
            <a:br>
              <a:rPr lang="en-US" sz="1400" dirty="0"/>
            </a:br>
            <a:r>
              <a:rPr lang="en-US" dirty="0">
                <a:solidFill>
                  <a:srgbClr val="FFFFFF"/>
                </a:solidFill>
              </a:rPr>
              <a:t>Change the System</a:t>
            </a:r>
          </a:p>
          <a:p>
            <a:endParaRPr lang="en-US">
              <a:solidFill>
                <a:srgbClr val="FFFFFF"/>
              </a:solidFill>
            </a:endParaRPr>
          </a:p>
          <a:p>
            <a:br>
              <a:rPr lang="en-US" dirty="0"/>
            </a:br>
            <a:br>
              <a:rPr lang="en-US" dirty="0"/>
            </a:br>
            <a:r>
              <a:rPr lang="en-US" sz="1600" dirty="0"/>
              <a:t>Let’s create a system that gives us better elections and candidates by opening primaries to Independents, ending the Electoral College, and allowing ranked-choice voting.</a:t>
            </a:r>
            <a:endParaRPr lang="en-US" sz="1600" dirty="0">
              <a:cs typeface="Calibri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281163" y="3781694"/>
            <a:ext cx="2649557" cy="110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>
                <a:solidFill>
                  <a:srgbClr val="CC0000"/>
                </a:solidFill>
                <a:latin typeface="+mn-lt"/>
              </a:rPr>
              <a:t>But</a:t>
            </a:r>
            <a:r>
              <a:rPr lang="en-US" sz="1600" b="1">
                <a:solidFill>
                  <a:srgbClr val="B30F18"/>
                </a:solidFill>
                <a:latin typeface="+mn-lt"/>
              </a:rPr>
              <a:t> could these changes make it more difficult to vote?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86655" y="3709126"/>
            <a:ext cx="2587642" cy="125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>
                <a:solidFill>
                  <a:srgbClr val="CC0000"/>
                </a:solidFill>
                <a:latin typeface="+mn-lt"/>
              </a:rPr>
              <a:t>But</a:t>
            </a:r>
            <a:r>
              <a:rPr lang="en-US" sz="1600" b="1">
                <a:solidFill>
                  <a:srgbClr val="B30F18"/>
                </a:solidFill>
                <a:latin typeface="+mn-lt"/>
              </a:rPr>
              <a:t> could redesigning the election system have unintended consequences?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7151" y="3774180"/>
            <a:ext cx="2524062" cy="1147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>
                <a:solidFill>
                  <a:srgbClr val="B30F18"/>
                </a:solidFill>
                <a:latin typeface="+mn-lt"/>
              </a:rPr>
              <a:t>But could these changes make it easier for people to cheat?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245" y="5407093"/>
            <a:ext cx="441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And . . .</a:t>
            </a:r>
            <a:r>
              <a:rPr lang="en-US">
                <a:solidFill>
                  <a:schemeClr val="bg1"/>
                </a:solidFill>
              </a:rPr>
              <a:t> it’s unlikely everyone will agree. Few of us are likely to get all the changes we want.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3108" y="5419747"/>
            <a:ext cx="249790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/>
              <a:t>So, let's look at these approaches in greater detail.</a:t>
            </a:r>
            <a:endParaRPr lang="en-US" sz="2000" b="1">
              <a:ea typeface="Calibri"/>
              <a:cs typeface="Calibri"/>
            </a:endParaRPr>
          </a:p>
        </p:txBody>
      </p:sp>
      <p:sp>
        <p:nvSpPr>
          <p:cNvPr id="19" name="Isosceles Triangle 18"/>
          <p:cNvSpPr/>
          <p:nvPr/>
        </p:nvSpPr>
        <p:spPr>
          <a:xfrm rot="16200000" flipV="1">
            <a:off x="5080707" y="5578192"/>
            <a:ext cx="1282757" cy="693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61151" y="5848974"/>
            <a:ext cx="5348942" cy="889155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But how easy should it be? Is it truly unfair to ask people to make the time to go to vote?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529542"/>
            <a:ext cx="4385679" cy="119261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>
                <a:solidFill>
                  <a:schemeClr val="accent1">
                    <a:lumMod val="50000"/>
                  </a:schemeClr>
                </a:solidFill>
              </a:rPr>
              <a:t>Make it easier </a:t>
            </a:r>
            <a:br>
              <a:rPr lang="en-US" sz="3400" b="1" spc="-15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spc="-150">
                <a:solidFill>
                  <a:schemeClr val="accent1">
                    <a:lumMod val="50000"/>
                  </a:schemeClr>
                </a:solidFill>
              </a:rPr>
              <a:t>to vote</a:t>
            </a:r>
            <a:endParaRPr lang="en-US" sz="3400" spc="-1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>
                <a:solidFill>
                  <a:srgbClr val="FFFFFF"/>
                </a:solidFill>
              </a:rPr>
              <a:t>POSSIBLE DRAWBACKS</a:t>
            </a:r>
            <a:endParaRPr lang="en-US" sz="560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690330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>
                <a:solidFill>
                  <a:schemeClr val="tx1"/>
                </a:solidFill>
              </a:rPr>
              <a:t>Voting is one of the most important ways we improve our country, and it should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be simple and convenient. But if you work long hours or live far from a polling place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or face long lines or miss the registration date, you don’t have a fair chance. Given our </a:t>
            </a:r>
          </a:p>
          <a:p>
            <a:pPr algn="l"/>
            <a:r>
              <a:rPr lang="en-US" sz="1400">
                <a:solidFill>
                  <a:schemeClr val="tx1"/>
                </a:solidFill>
              </a:rPr>
              <a:t>country’s low turnouts and history of voter suppression, our priority should be to make voting accessible to all.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399"/>
                </a:solidFill>
              </a:rPr>
              <a:t>APPROACH 1</a:t>
            </a:r>
            <a:br>
              <a:rPr lang="en-US" b="1">
                <a:solidFill>
                  <a:srgbClr val="FFF399"/>
                </a:solidFill>
              </a:rPr>
            </a:br>
            <a:endParaRPr lang="en-US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7" y="111135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09768"/>
              </p:ext>
            </p:extLst>
          </p:nvPr>
        </p:nvGraphicFramePr>
        <p:xfrm>
          <a:off x="418289" y="2920188"/>
          <a:ext cx="8463064" cy="251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/>
                        <a:t>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r>
                        <a:rPr lang="en-US" sz="1400"/>
                        <a:t>Offer in-person early voting for extended hours and for two weeks before Election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is a huge cost for local governments, and people often wait until the last minute anyway.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/>
                        <a:t>Make Election Day a national holiday, as some other countries do</a:t>
                      </a:r>
                      <a:r>
                        <a:rPr lang="en-US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will hurt small businesses and won’t help essential workers such as nurses and firefighters.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/>
                        <a:t>Send mail-in ballots to all registered voters. Some states already do this regularly.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This means blanketing the state with paper ballots and makes it easier for people to steal or misuse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DF25AF-DCF0-BD53-D1FF-15B94F220DDB}"/>
              </a:ext>
            </a:extLst>
          </p:cNvPr>
          <p:cNvSpPr txBox="1"/>
          <p:nvPr/>
        </p:nvSpPr>
        <p:spPr>
          <a:xfrm>
            <a:off x="3410244" y="5426242"/>
            <a:ext cx="2042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Other action items?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9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Polling Question No. 2: Make It Easier to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>
                <a:latin typeface="Times New Roman"/>
                <a:ea typeface="Calibri"/>
                <a:cs typeface="Times New Roman"/>
              </a:rPr>
              <a:t>2</a:t>
            </a:r>
            <a:r>
              <a:rPr lang="en-US" sz="1800">
                <a:effectLst/>
                <a:latin typeface="Times New Roman"/>
                <a:ea typeface="Calibri"/>
                <a:cs typeface="Times New Roman"/>
              </a:rPr>
              <a:t>. Which </a:t>
            </a:r>
            <a:r>
              <a:rPr lang="en-US" sz="1800">
                <a:latin typeface="Times New Roman"/>
                <a:ea typeface="Calibri"/>
                <a:cs typeface="Times New Roman"/>
              </a:rPr>
              <a:t>action item </a:t>
            </a:r>
            <a:r>
              <a:rPr lang="en-US" sz="1800">
                <a:effectLst/>
                <a:latin typeface="Times New Roman"/>
                <a:ea typeface="Calibri"/>
                <a:cs typeface="Times New Roman"/>
              </a:rPr>
              <a:t>do you favor most?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Offer in-person early voting for extended hours and for two weeks before Election Day 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Make Election Day a national holiday 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mail-in ballots to all registered voters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NONE OF THESE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The Purpose of a Let's Talk Dialogue To weigh different approaches for addressing a problem and exchange views with others on what should be done</vt:lpstr>
      <vt:lpstr>Today’s Dialogue</vt:lpstr>
      <vt:lpstr>  Ground Rules</vt:lpstr>
      <vt:lpstr>What is the PROBLEM?</vt:lpstr>
      <vt:lpstr>PowerPoint Presentation</vt:lpstr>
      <vt:lpstr>    </vt:lpstr>
      <vt:lpstr>Make it easier  to vote</vt:lpstr>
      <vt:lpstr>Polling Question No. 2: Make It Easier to Vote</vt:lpstr>
      <vt:lpstr>Protect against cheating</vt:lpstr>
      <vt:lpstr>Polling Question No. 3: Protect Against Cheating</vt:lpstr>
      <vt:lpstr>Change the system  </vt:lpstr>
      <vt:lpstr>  Polling Question No. 4: Change the System</vt:lpstr>
      <vt:lpstr>Here’s what we talked about… </vt:lpstr>
      <vt:lpstr>Polling Question No. 5: Most Favored Proposals</vt:lpstr>
      <vt:lpstr>Polling Question No. 6: Most Opposed Proposals</vt:lpstr>
      <vt:lpstr>Results of Most-Favored and Most-Opposed Action Items </vt:lpstr>
      <vt:lpstr>Areas of Common Ground</vt:lpstr>
      <vt:lpstr>Survey QR code and link (link also in chat). Let us know if you'd like us to email you the survey.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Elections: How should we encourage and safeguard Voting ?</dc:title>
  <dc:creator>Steve Long</dc:creator>
  <cp:revision>76</cp:revision>
  <cp:lastPrinted>2022-07-22T16:24:27Z</cp:lastPrinted>
  <dcterms:created xsi:type="dcterms:W3CDTF">2022-05-29T12:41:25Z</dcterms:created>
  <dcterms:modified xsi:type="dcterms:W3CDTF">2024-11-05T01:49:23Z</dcterms:modified>
</cp:coreProperties>
</file>